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45"/>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317" r:id="rId14"/>
    <p:sldId id="261" r:id="rId15"/>
    <p:sldId id="262" r:id="rId16"/>
    <p:sldId id="264" r:id="rId17"/>
    <p:sldId id="263" r:id="rId18"/>
    <p:sldId id="270" r:id="rId19"/>
    <p:sldId id="319" r:id="rId20"/>
    <p:sldId id="284" r:id="rId21"/>
    <p:sldId id="283" r:id="rId22"/>
    <p:sldId id="285" r:id="rId23"/>
    <p:sldId id="322" r:id="rId24"/>
    <p:sldId id="286" r:id="rId25"/>
    <p:sldId id="323" r:id="rId26"/>
    <p:sldId id="287" r:id="rId27"/>
    <p:sldId id="304" r:id="rId28"/>
    <p:sldId id="288" r:id="rId29"/>
    <p:sldId id="320" r:id="rId30"/>
    <p:sldId id="281" r:id="rId31"/>
    <p:sldId id="312" r:id="rId32"/>
    <p:sldId id="311" r:id="rId33"/>
    <p:sldId id="282" r:id="rId34"/>
    <p:sldId id="292" r:id="rId35"/>
    <p:sldId id="294" r:id="rId36"/>
    <p:sldId id="293" r:id="rId37"/>
    <p:sldId id="300" r:id="rId38"/>
    <p:sldId id="301" r:id="rId39"/>
    <p:sldId id="303" r:id="rId40"/>
    <p:sldId id="313" r:id="rId41"/>
    <p:sldId id="272" r:id="rId42"/>
    <p:sldId id="321" r:id="rId43"/>
    <p:sldId id="30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48" autoAdjust="0"/>
    <p:restoredTop sz="81973" autoAdjust="0"/>
  </p:normalViewPr>
  <p:slideViewPr>
    <p:cSldViewPr snapToGrid="0" snapToObjects="1">
      <p:cViewPr varScale="1">
        <p:scale>
          <a:sx n="60" d="100"/>
          <a:sy n="60" d="100"/>
        </p:scale>
        <p:origin x="1240" y="40"/>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Users</a:t>
          </a:r>
        </a:p>
      </dgm:t>
    </dgm:pt>
    <dgm:pt modelId="{61A7CB88-ED4D-2444-AD48-33211A4DD0D8}" type="parTrans" cxnId="{F2DF991F-CE08-F240-8B5E-5553623143B0}">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a:t>lgray</a:t>
          </a:r>
          <a:endParaRPr lang="en-US" dirty="0"/>
        </a:p>
      </dgm:t>
    </dgm:pt>
    <dgm:pt modelId="{FAD09972-6C32-1A49-9510-244E42624032}" type="parTrans" cxnId="{B6799AFA-C97E-644B-975B-E091B0501C5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Documents</a:t>
          </a:r>
        </a:p>
      </dgm:t>
    </dgm:pt>
    <dgm:pt modelId="{56AAA2EE-ACEC-9C4A-AC97-41407E82104F}" type="parTrans" cxnId="{9BB501AD-8776-3D49-A581-0061DF5F44B9}">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Downloads</a:t>
          </a:r>
        </a:p>
      </dgm:t>
    </dgm:pt>
    <dgm:pt modelId="{E23CA53F-C723-864A-B214-2A46C0B8D535}" type="parTrans" cxnId="{6A0582B8-5280-B74B-B9C4-FEF9F930284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03CA4F44-B5E6-344E-93AA-56446AC2EAC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Music</a:t>
          </a:r>
        </a:p>
      </dgm:t>
    </dgm:pt>
    <dgm:pt modelId="{F6CBDAFA-7C7E-5A40-ACFC-01C7860CCDBE}" type="parTrans" cxnId="{F4E5A733-B876-E443-AA9F-FAE8CCCB2E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BCAFB96D-7A39-5640-8CCF-E587968ACC15}" type="sibTrans" cxnId="{F4E5A733-B876-E443-AA9F-FAE8CCCB2EEF}">
      <dgm:prSet/>
      <dgm:spPr/>
      <dgm:t>
        <a:bodyPr/>
        <a:lstStyle/>
        <a:p>
          <a:endParaRPr lang="en-US"/>
        </a:p>
      </dgm:t>
    </dgm:pt>
    <dgm:pt modelId="{07E17466-8FF7-334B-8A77-3283B7F5D511}">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Pictures</a:t>
          </a:r>
        </a:p>
      </dgm:t>
    </dgm:pt>
    <dgm:pt modelId="{F8439DEF-907D-F24F-9230-CEDA41C7B97E}" type="parTrans" cxnId="{3893E335-72EF-7C45-ABC9-9384384F9F18}">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4AEC159-ADA1-D641-9F97-9998280E9BBC}" type="sibTrans" cxnId="{3893E335-72EF-7C45-ABC9-9384384F9F18}">
      <dgm:prSet/>
      <dgm:spPr/>
      <dgm:t>
        <a:bodyPr/>
        <a:lstStyle/>
        <a:p>
          <a:endParaRPr lang="en-US"/>
        </a:p>
      </dgm:t>
    </dgm:pt>
    <dgm:pt modelId="{74676F70-EC83-194D-B879-A9285D4BA9E6}">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Videos</a:t>
          </a:r>
        </a:p>
      </dgm:t>
    </dgm:pt>
    <dgm:pt modelId="{CF950F5B-3A6C-4E4D-B28A-1AD1BC314AF8}" type="parTrans" cxnId="{D218E3DA-7728-D84D-A92C-D7906714CC6D}">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278F7D21-D75C-D34B-9A2A-FA9E980EF35A}" type="sibTrans" cxnId="{D218E3DA-7728-D84D-A92C-D7906714CC6D}">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1"/>
      <dgm:spPr/>
    </dgm:pt>
    <dgm:pt modelId="{DFD9DBAD-05BC-8345-906A-B46868E0366B}" type="pres">
      <dgm:prSet presAssocID="{FAD09972-6C32-1A49-9510-244E42624032}" presName="connTx" presStyleLbl="parChTrans1D3" presStyleIdx="0" presStyleCnt="1"/>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1">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4" presStyleIdx="0" presStyleCnt="6"/>
      <dgm:spPr/>
    </dgm:pt>
    <dgm:pt modelId="{9BCCB6F5-4D01-B542-B33A-3566A525A7CF}" type="pres">
      <dgm:prSet presAssocID="{EDECA82F-26DE-9B48-8B2C-E596682C74E3}" presName="connTx" presStyleLbl="parChTrans1D4" presStyleIdx="0" presStyleCnt="6"/>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4" presStyleIdx="0" presStyleCnt="6">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4" presStyleIdx="1" presStyleCnt="6"/>
      <dgm:spPr/>
    </dgm:pt>
    <dgm:pt modelId="{37CEC432-2AB3-DA46-9641-8A80CC966E7B}" type="pres">
      <dgm:prSet presAssocID="{56AAA2EE-ACEC-9C4A-AC97-41407E82104F}" presName="connTx" presStyleLbl="parChTrans1D4" presStyleIdx="1" presStyleCnt="6"/>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4" presStyleIdx="1" presStyleCnt="6">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4" presStyleIdx="2" presStyleCnt="6"/>
      <dgm:spPr/>
    </dgm:pt>
    <dgm:pt modelId="{9F6AE183-26DE-3248-A066-90051B713474}" type="pres">
      <dgm:prSet presAssocID="{E23CA53F-C723-864A-B214-2A46C0B8D535}" presName="connTx" presStyleLbl="parChTrans1D4" presStyleIdx="2" presStyleCnt="6"/>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4" presStyleIdx="2" presStyleCnt="6">
        <dgm:presLayoutVars>
          <dgm:chPref val="3"/>
        </dgm:presLayoutVars>
      </dgm:prSet>
      <dgm:spPr/>
    </dgm:pt>
    <dgm:pt modelId="{E46B2805-A85B-9D41-B7CD-AE0A8FA56D19}" type="pres">
      <dgm:prSet presAssocID="{4558C3CB-F19F-AF4D-8ACC-BF4FE6C32850}" presName="level3hierChild" presStyleCnt="0"/>
      <dgm:spPr/>
    </dgm:pt>
    <dgm:pt modelId="{F10DB1EC-60AC-A646-BBFA-CFD9CB8E8B46}" type="pres">
      <dgm:prSet presAssocID="{F6CBDAFA-7C7E-5A40-ACFC-01C7860CCDBE}" presName="conn2-1" presStyleLbl="parChTrans1D4" presStyleIdx="3" presStyleCnt="6"/>
      <dgm:spPr/>
    </dgm:pt>
    <dgm:pt modelId="{AEF7948E-7922-8846-A30B-6FCCA4A2BAA2}" type="pres">
      <dgm:prSet presAssocID="{F6CBDAFA-7C7E-5A40-ACFC-01C7860CCDBE}" presName="connTx" presStyleLbl="parChTrans1D4" presStyleIdx="3" presStyleCnt="6"/>
      <dgm:spPr/>
    </dgm:pt>
    <dgm:pt modelId="{3CC335E5-5F79-154F-BAFB-7EDD2C2BF558}" type="pres">
      <dgm:prSet presAssocID="{03CA4F44-B5E6-344E-93AA-56446AC2EAC4}" presName="root2" presStyleCnt="0"/>
      <dgm:spPr/>
    </dgm:pt>
    <dgm:pt modelId="{0197265F-B952-664D-AFBE-82D42B315D4D}" type="pres">
      <dgm:prSet presAssocID="{03CA4F44-B5E6-344E-93AA-56446AC2EAC4}" presName="LevelTwoTextNode" presStyleLbl="node4" presStyleIdx="3" presStyleCnt="6">
        <dgm:presLayoutVars>
          <dgm:chPref val="3"/>
        </dgm:presLayoutVars>
      </dgm:prSet>
      <dgm:spPr/>
    </dgm:pt>
    <dgm:pt modelId="{23EF876F-8952-5641-87A4-CF2E04A8B84C}" type="pres">
      <dgm:prSet presAssocID="{03CA4F44-B5E6-344E-93AA-56446AC2EAC4}" presName="level3hierChild" presStyleCnt="0"/>
      <dgm:spPr/>
    </dgm:pt>
    <dgm:pt modelId="{BC6FF7B9-2830-6E4F-8D57-DA7D9783BD72}" type="pres">
      <dgm:prSet presAssocID="{F8439DEF-907D-F24F-9230-CEDA41C7B97E}" presName="conn2-1" presStyleLbl="parChTrans1D4" presStyleIdx="4" presStyleCnt="6"/>
      <dgm:spPr/>
    </dgm:pt>
    <dgm:pt modelId="{77639C32-FC9E-9142-982A-E5C80F7693EA}" type="pres">
      <dgm:prSet presAssocID="{F8439DEF-907D-F24F-9230-CEDA41C7B97E}" presName="connTx" presStyleLbl="parChTrans1D4" presStyleIdx="4" presStyleCnt="6"/>
      <dgm:spPr/>
    </dgm:pt>
    <dgm:pt modelId="{1CC2BC97-7B3D-9B45-9B79-1D3CB52AE0E3}" type="pres">
      <dgm:prSet presAssocID="{07E17466-8FF7-334B-8A77-3283B7F5D511}" presName="root2" presStyleCnt="0"/>
      <dgm:spPr/>
    </dgm:pt>
    <dgm:pt modelId="{CCBFE0B3-6839-1D48-B250-488BC5036AB8}" type="pres">
      <dgm:prSet presAssocID="{07E17466-8FF7-334B-8A77-3283B7F5D511}" presName="LevelTwoTextNode" presStyleLbl="node4" presStyleIdx="4" presStyleCnt="6">
        <dgm:presLayoutVars>
          <dgm:chPref val="3"/>
        </dgm:presLayoutVars>
      </dgm:prSet>
      <dgm:spPr/>
    </dgm:pt>
    <dgm:pt modelId="{D43BA207-BD16-E24F-97EC-761E6D97845E}" type="pres">
      <dgm:prSet presAssocID="{07E17466-8FF7-334B-8A77-3283B7F5D511}" presName="level3hierChild" presStyleCnt="0"/>
      <dgm:spPr/>
    </dgm:pt>
    <dgm:pt modelId="{CF8CE6F3-B39A-C843-8459-66EA0303A804}" type="pres">
      <dgm:prSet presAssocID="{CF950F5B-3A6C-4E4D-B28A-1AD1BC314AF8}" presName="conn2-1" presStyleLbl="parChTrans1D4" presStyleIdx="5" presStyleCnt="6"/>
      <dgm:spPr/>
    </dgm:pt>
    <dgm:pt modelId="{144ACF37-ECA1-0647-A135-E22BE812C006}" type="pres">
      <dgm:prSet presAssocID="{CF950F5B-3A6C-4E4D-B28A-1AD1BC314AF8}" presName="connTx" presStyleLbl="parChTrans1D4" presStyleIdx="5" presStyleCnt="6"/>
      <dgm:spPr/>
    </dgm:pt>
    <dgm:pt modelId="{B09B8815-D0B0-7942-A9B6-71F6C3691CD5}" type="pres">
      <dgm:prSet presAssocID="{74676F70-EC83-194D-B879-A9285D4BA9E6}" presName="root2" presStyleCnt="0"/>
      <dgm:spPr/>
    </dgm:pt>
    <dgm:pt modelId="{0F32943C-43B5-5A46-BE74-F880B590C245}" type="pres">
      <dgm:prSet presAssocID="{74676F70-EC83-194D-B879-A9285D4BA9E6}" presName="LevelTwoTextNode" presStyleLbl="node4" presStyleIdx="5" presStyleCnt="6">
        <dgm:presLayoutVars>
          <dgm:chPref val="3"/>
        </dgm:presLayoutVars>
      </dgm:prSet>
      <dgm:spPr/>
    </dgm:pt>
    <dgm:pt modelId="{7C837483-350A-4A4D-88D9-0E9178E25434}" type="pres">
      <dgm:prSet presAssocID="{74676F70-EC83-194D-B879-A9285D4BA9E6}" presName="level3hierChild" presStyleCnt="0"/>
      <dgm:spPr/>
    </dgm:pt>
  </dgm:ptLst>
  <dgm:cxnLst>
    <dgm:cxn modelId="{CD2F3B02-6CC8-C440-ADAF-ACC853AAD9C3}" type="presOf" srcId="{E2D69F1F-4C45-4B44-B05E-827A4D800328}" destId="{2A55DD08-7EEB-F142-A0D8-F34C92AC9793}" srcOrd="0" destOrd="0" presId="urn:microsoft.com/office/officeart/2005/8/layout/hierarchy2"/>
    <dgm:cxn modelId="{C2A9E30A-B37B-5643-800E-D0B1DD00DFCE}" srcId="{DE3EA25A-13F8-0A41-9566-2086CA0EB49C}" destId="{E2D69F1F-4C45-4B44-B05E-827A4D800328}" srcOrd="0" destOrd="0" parTransId="{EDECA82F-26DE-9B48-8B2C-E596682C74E3}" sibTransId="{6CCA54EA-03C7-1444-92A8-F03CDA31BFAF}"/>
    <dgm:cxn modelId="{F2DF991F-CE08-F240-8B5E-5553623143B0}" srcId="{2BA40614-B939-D841-B900-EA9911B05E3A}" destId="{9BBD97BD-4873-7148-AE40-C336B51F19E2}" srcOrd="0" destOrd="0" parTransId="{61A7CB88-ED4D-2444-AD48-33211A4DD0D8}" sibTransId="{DEA7FDCD-5C78-A446-9892-9788192DC467}"/>
    <dgm:cxn modelId="{AAC05726-D108-3441-9FB0-583A463F1AA6}" type="presOf" srcId="{CF950F5B-3A6C-4E4D-B28A-1AD1BC314AF8}" destId="{CF8CE6F3-B39A-C843-8459-66EA0303A804}" srcOrd="0" destOrd="0" presId="urn:microsoft.com/office/officeart/2005/8/layout/hierarchy2"/>
    <dgm:cxn modelId="{68DF9827-A3F9-9545-AB2E-E8A4EA3068E9}" type="presOf" srcId="{DBE5596A-A95C-0A49-ACBD-C57DEC6B6F84}" destId="{3C8AB440-17EB-3E40-AD2F-B962BFFC8642}" srcOrd="0" destOrd="0" presId="urn:microsoft.com/office/officeart/2005/8/layout/hierarchy2"/>
    <dgm:cxn modelId="{E00B772C-1EF6-D449-A2FD-BE2617126C2D}" type="presOf" srcId="{F6CBDAFA-7C7E-5A40-ACFC-01C7860CCDBE}" destId="{F10DB1EC-60AC-A646-BBFA-CFD9CB8E8B46}" srcOrd="0" destOrd="0" presId="urn:microsoft.com/office/officeart/2005/8/layout/hierarchy2"/>
    <dgm:cxn modelId="{8C778F2E-B85B-CB49-90CF-F8C02DEAB4E4}" type="presOf" srcId="{F8439DEF-907D-F24F-9230-CEDA41C7B97E}" destId="{BC6FF7B9-2830-6E4F-8D57-DA7D9783BD72}" srcOrd="0" destOrd="0" presId="urn:microsoft.com/office/officeart/2005/8/layout/hierarchy2"/>
    <dgm:cxn modelId="{44293F32-2E94-AD4D-A996-9D49CA06BE2A}" type="presOf" srcId="{F8439DEF-907D-F24F-9230-CEDA41C7B97E}" destId="{77639C32-FC9E-9142-982A-E5C80F7693EA}" srcOrd="1" destOrd="0" presId="urn:microsoft.com/office/officeart/2005/8/layout/hierarchy2"/>
    <dgm:cxn modelId="{F4E5A733-B876-E443-AA9F-FAE8CCCB2EEF}" srcId="{DE3EA25A-13F8-0A41-9566-2086CA0EB49C}" destId="{03CA4F44-B5E6-344E-93AA-56446AC2EAC4}" srcOrd="3" destOrd="0" parTransId="{F6CBDAFA-7C7E-5A40-ACFC-01C7860CCDBE}" sibTransId="{BCAFB96D-7A39-5640-8CCF-E587968ACC15}"/>
    <dgm:cxn modelId="{3893E335-72EF-7C45-ABC9-9384384F9F18}" srcId="{DE3EA25A-13F8-0A41-9566-2086CA0EB49C}" destId="{07E17466-8FF7-334B-8A77-3283B7F5D511}" srcOrd="4" destOrd="0" parTransId="{F8439DEF-907D-F24F-9230-CEDA41C7B97E}" sibTransId="{A4AEC159-ADA1-D641-9F97-9998280E9BBC}"/>
    <dgm:cxn modelId="{C16ABB3A-6B85-C649-BFB6-72DFE8A44EE1}" srcId="{EF34768A-1AEB-484B-A028-9DAFD9D33E43}" destId="{2BA40614-B939-D841-B900-EA9911B05E3A}" srcOrd="0" destOrd="0" parTransId="{B3C5F065-E2FC-BB48-8B5C-AAA57D1FB4CF}" sibTransId="{8DD1D25A-7AA2-444F-A15A-E5024E25261E}"/>
    <dgm:cxn modelId="{02114742-2840-2D42-9A0F-3E4AFA0CA1C2}" type="presOf" srcId="{74676F70-EC83-194D-B879-A9285D4BA9E6}" destId="{0F32943C-43B5-5A46-BE74-F880B590C245}" srcOrd="0" destOrd="0" presId="urn:microsoft.com/office/officeart/2005/8/layout/hierarchy2"/>
    <dgm:cxn modelId="{3370244A-DC1E-FC4E-AD20-3E525A12DD60}" type="presOf" srcId="{61A7CB88-ED4D-2444-AD48-33211A4DD0D8}" destId="{E2AC30D1-0E7F-F746-8CAF-38B8F0A368DE}" srcOrd="1" destOrd="0" presId="urn:microsoft.com/office/officeart/2005/8/layout/hierarchy2"/>
    <dgm:cxn modelId="{0A60E74D-CE06-C447-AFEA-3143B4885A59}" type="presOf" srcId="{2BA40614-B939-D841-B900-EA9911B05E3A}" destId="{FBB0B2F5-8580-4742-829E-2FEF84F96BB3}" srcOrd="0" destOrd="0" presId="urn:microsoft.com/office/officeart/2005/8/layout/hierarchy2"/>
    <dgm:cxn modelId="{F953BF6E-18AB-6D4D-B09E-1E38CB4EF2D0}" type="presOf" srcId="{FAD09972-6C32-1A49-9510-244E42624032}" destId="{16E5A9F5-00FD-6C48-84B3-0DDB38539BAD}" srcOrd="0" destOrd="0" presId="urn:microsoft.com/office/officeart/2005/8/layout/hierarchy2"/>
    <dgm:cxn modelId="{B07E757B-829A-AC41-8DCD-AADB7247A25F}" type="presOf" srcId="{CF950F5B-3A6C-4E4D-B28A-1AD1BC314AF8}" destId="{144ACF37-ECA1-0647-A135-E22BE812C006}" srcOrd="1" destOrd="0" presId="urn:microsoft.com/office/officeart/2005/8/layout/hierarchy2"/>
    <dgm:cxn modelId="{E3F3317D-53E9-8A4C-A7BF-48DDEC471F57}" type="presOf" srcId="{FAD09972-6C32-1A49-9510-244E42624032}" destId="{DFD9DBAD-05BC-8345-906A-B46868E0366B}" srcOrd="1" destOrd="0" presId="urn:microsoft.com/office/officeart/2005/8/layout/hierarchy2"/>
    <dgm:cxn modelId="{839C8785-0103-2B43-85D2-E53D730AF88A}" type="presOf" srcId="{EDECA82F-26DE-9B48-8B2C-E596682C74E3}" destId="{6609EF44-4291-C14F-AAA4-B78FB71C18DD}" srcOrd="0" destOrd="0" presId="urn:microsoft.com/office/officeart/2005/8/layout/hierarchy2"/>
    <dgm:cxn modelId="{95AA2494-E7B7-6E47-B20A-C2B3D7949E85}" type="presOf" srcId="{07E17466-8FF7-334B-8A77-3283B7F5D511}" destId="{CCBFE0B3-6839-1D48-B250-488BC5036AB8}" srcOrd="0" destOrd="0" presId="urn:microsoft.com/office/officeart/2005/8/layout/hierarchy2"/>
    <dgm:cxn modelId="{591212A3-4720-4943-83BC-44CA873EDA3D}" type="presOf" srcId="{56AAA2EE-ACEC-9C4A-AC97-41407E82104F}" destId="{5B342B0E-DA54-0B4E-9DF6-52DF42FBD45B}" srcOrd="0" destOrd="0" presId="urn:microsoft.com/office/officeart/2005/8/layout/hierarchy2"/>
    <dgm:cxn modelId="{D98301A6-CE78-7343-BE71-294E722092E6}" type="presOf" srcId="{E23CA53F-C723-864A-B214-2A46C0B8D535}" destId="{7CB01B26-8377-C84E-B1C8-CFE72ED69185}" srcOrd="0" destOrd="0" presId="urn:microsoft.com/office/officeart/2005/8/layout/hierarchy2"/>
    <dgm:cxn modelId="{173F22AC-B42E-E043-86D2-6FA080CE8EAD}" type="presOf" srcId="{9BBD97BD-4873-7148-AE40-C336B51F19E2}" destId="{CB3D2920-E95F-6F4C-A749-22378C20D45E}" srcOrd="0" destOrd="0" presId="urn:microsoft.com/office/officeart/2005/8/layout/hierarchy2"/>
    <dgm:cxn modelId="{9BB501AD-8776-3D49-A581-0061DF5F44B9}" srcId="{DE3EA25A-13F8-0A41-9566-2086CA0EB49C}" destId="{DBE5596A-A95C-0A49-ACBD-C57DEC6B6F84}" srcOrd="1" destOrd="0" parTransId="{56AAA2EE-ACEC-9C4A-AC97-41407E82104F}" sibTransId="{02C60F64-578B-984F-A7C7-4F964B9F2229}"/>
    <dgm:cxn modelId="{9CCF58B3-3E04-EB4B-9665-9901855AB74C}" type="presOf" srcId="{DE3EA25A-13F8-0A41-9566-2086CA0EB49C}" destId="{D19B5717-170E-CA47-BC66-A665CCE7485C}" srcOrd="0" destOrd="0" presId="urn:microsoft.com/office/officeart/2005/8/layout/hierarchy2"/>
    <dgm:cxn modelId="{6A0582B8-5280-B74B-B9C4-FEF9F9302847}" srcId="{DE3EA25A-13F8-0A41-9566-2086CA0EB49C}" destId="{4558C3CB-F19F-AF4D-8ACC-BF4FE6C32850}" srcOrd="2" destOrd="0" parTransId="{E23CA53F-C723-864A-B214-2A46C0B8D535}" sibTransId="{79AAC409-D18B-D345-A640-FB88875EB883}"/>
    <dgm:cxn modelId="{5759AFB8-C83A-964A-BF95-5285BE5FA53A}" type="presOf" srcId="{03CA4F44-B5E6-344E-93AA-56446AC2EAC4}" destId="{0197265F-B952-664D-AFBE-82D42B315D4D}" srcOrd="0" destOrd="0" presId="urn:microsoft.com/office/officeart/2005/8/layout/hierarchy2"/>
    <dgm:cxn modelId="{AB787CC6-8682-0341-ADEE-F0793C569848}" type="presOf" srcId="{EF34768A-1AEB-484B-A028-9DAFD9D33E43}" destId="{1965468F-BA68-654D-A2FC-AB9BF43A351C}" srcOrd="0" destOrd="0" presId="urn:microsoft.com/office/officeart/2005/8/layout/hierarchy2"/>
    <dgm:cxn modelId="{756A04CC-E9E0-5C45-B41B-BC5976F430E9}" type="presOf" srcId="{F6CBDAFA-7C7E-5A40-ACFC-01C7860CCDBE}" destId="{AEF7948E-7922-8846-A30B-6FCCA4A2BAA2}" srcOrd="1" destOrd="0" presId="urn:microsoft.com/office/officeart/2005/8/layout/hierarchy2"/>
    <dgm:cxn modelId="{E92F12CC-26E1-0144-AB30-A32BD23B0DC1}" type="presOf" srcId="{56AAA2EE-ACEC-9C4A-AC97-41407E82104F}" destId="{37CEC432-2AB3-DA46-9641-8A80CC966E7B}" srcOrd="1" destOrd="0" presId="urn:microsoft.com/office/officeart/2005/8/layout/hierarchy2"/>
    <dgm:cxn modelId="{D218E3DA-7728-D84D-A92C-D7906714CC6D}" srcId="{DE3EA25A-13F8-0A41-9566-2086CA0EB49C}" destId="{74676F70-EC83-194D-B879-A9285D4BA9E6}" srcOrd="5" destOrd="0" parTransId="{CF950F5B-3A6C-4E4D-B28A-1AD1BC314AF8}" sibTransId="{278F7D21-D75C-D34B-9A2A-FA9E980EF35A}"/>
    <dgm:cxn modelId="{042214E8-758B-DA45-A24C-3E16AE90EF22}" type="presOf" srcId="{EDECA82F-26DE-9B48-8B2C-E596682C74E3}" destId="{9BCCB6F5-4D01-B542-B33A-3566A525A7CF}" srcOrd="1" destOrd="0" presId="urn:microsoft.com/office/officeart/2005/8/layout/hierarchy2"/>
    <dgm:cxn modelId="{02A829EF-83B5-A642-BB85-F92FDB4C2933}" type="presOf" srcId="{61A7CB88-ED4D-2444-AD48-33211A4DD0D8}" destId="{56A89400-8501-0E4D-A436-60B8D7A0B57A}" srcOrd="0" destOrd="0" presId="urn:microsoft.com/office/officeart/2005/8/layout/hierarchy2"/>
    <dgm:cxn modelId="{1642A4F5-B847-6A41-A16B-7597C5D611B4}" type="presOf" srcId="{4558C3CB-F19F-AF4D-8ACC-BF4FE6C32850}" destId="{4060D467-0134-A54B-A2E7-B70BF2767AA9}"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24FE8FFE-6A46-DF4B-A0D6-FA136B93C6E2}" type="presOf" srcId="{E23CA53F-C723-864A-B214-2A46C0B8D535}" destId="{9F6AE183-26DE-3248-A066-90051B713474}" srcOrd="1" destOrd="0" presId="urn:microsoft.com/office/officeart/2005/8/layout/hierarchy2"/>
    <dgm:cxn modelId="{A59CB17E-5E45-7D4F-98BF-32972569133B}" type="presParOf" srcId="{1965468F-BA68-654D-A2FC-AB9BF43A351C}" destId="{FAEB8138-F521-2849-87AD-405D947B835A}" srcOrd="0" destOrd="0" presId="urn:microsoft.com/office/officeart/2005/8/layout/hierarchy2"/>
    <dgm:cxn modelId="{F0CFFED2-93EF-2541-8768-A377A134BF42}" type="presParOf" srcId="{FAEB8138-F521-2849-87AD-405D947B835A}" destId="{FBB0B2F5-8580-4742-829E-2FEF84F96BB3}" srcOrd="0" destOrd="0" presId="urn:microsoft.com/office/officeart/2005/8/layout/hierarchy2"/>
    <dgm:cxn modelId="{FE2B233A-DAC1-4B4C-BEDF-203CE7EBF41C}" type="presParOf" srcId="{FAEB8138-F521-2849-87AD-405D947B835A}" destId="{3CBB43B8-73FB-3E48-B816-0B326D858DBF}" srcOrd="1" destOrd="0" presId="urn:microsoft.com/office/officeart/2005/8/layout/hierarchy2"/>
    <dgm:cxn modelId="{D88E8F4C-32B6-4D49-9ED6-5BE4A74AE5A1}" type="presParOf" srcId="{3CBB43B8-73FB-3E48-B816-0B326D858DBF}" destId="{56A89400-8501-0E4D-A436-60B8D7A0B57A}" srcOrd="0" destOrd="0" presId="urn:microsoft.com/office/officeart/2005/8/layout/hierarchy2"/>
    <dgm:cxn modelId="{2B3D0115-2F4F-AF46-82AF-ED4FD0DA2AD3}" type="presParOf" srcId="{56A89400-8501-0E4D-A436-60B8D7A0B57A}" destId="{E2AC30D1-0E7F-F746-8CAF-38B8F0A368DE}" srcOrd="0" destOrd="0" presId="urn:microsoft.com/office/officeart/2005/8/layout/hierarchy2"/>
    <dgm:cxn modelId="{83924C49-359A-5543-87D3-0C8AE5E43136}" type="presParOf" srcId="{3CBB43B8-73FB-3E48-B816-0B326D858DBF}" destId="{2258CECC-8E05-FB4A-8157-0A834F08728F}" srcOrd="1" destOrd="0" presId="urn:microsoft.com/office/officeart/2005/8/layout/hierarchy2"/>
    <dgm:cxn modelId="{08235080-00FB-544F-9634-3210D8579227}" type="presParOf" srcId="{2258CECC-8E05-FB4A-8157-0A834F08728F}" destId="{CB3D2920-E95F-6F4C-A749-22378C20D45E}" srcOrd="0" destOrd="0" presId="urn:microsoft.com/office/officeart/2005/8/layout/hierarchy2"/>
    <dgm:cxn modelId="{92933848-0CEB-AF43-B601-16A6AD737069}" type="presParOf" srcId="{2258CECC-8E05-FB4A-8157-0A834F08728F}" destId="{B24707FB-C873-474D-B4D1-5F3EC09E0AC4}" srcOrd="1" destOrd="0" presId="urn:microsoft.com/office/officeart/2005/8/layout/hierarchy2"/>
    <dgm:cxn modelId="{6755AA67-C972-9A40-8490-33B37FB5285D}" type="presParOf" srcId="{B24707FB-C873-474D-B4D1-5F3EC09E0AC4}" destId="{16E5A9F5-00FD-6C48-84B3-0DDB38539BAD}" srcOrd="0" destOrd="0" presId="urn:microsoft.com/office/officeart/2005/8/layout/hierarchy2"/>
    <dgm:cxn modelId="{4E737436-4644-A546-9A08-DF0B5C4D790A}" type="presParOf" srcId="{16E5A9F5-00FD-6C48-84B3-0DDB38539BAD}" destId="{DFD9DBAD-05BC-8345-906A-B46868E0366B}" srcOrd="0" destOrd="0" presId="urn:microsoft.com/office/officeart/2005/8/layout/hierarchy2"/>
    <dgm:cxn modelId="{8D11F2B6-ECE8-394A-8AC7-1596FA59BE53}" type="presParOf" srcId="{B24707FB-C873-474D-B4D1-5F3EC09E0AC4}" destId="{BCF00F88-5E7F-D74A-BA2A-4EAB3064B225}" srcOrd="1" destOrd="0" presId="urn:microsoft.com/office/officeart/2005/8/layout/hierarchy2"/>
    <dgm:cxn modelId="{616492B4-52F5-524C-BA23-D6E2C3105550}" type="presParOf" srcId="{BCF00F88-5E7F-D74A-BA2A-4EAB3064B225}" destId="{D19B5717-170E-CA47-BC66-A665CCE7485C}" srcOrd="0" destOrd="0" presId="urn:microsoft.com/office/officeart/2005/8/layout/hierarchy2"/>
    <dgm:cxn modelId="{363F7E2A-DC35-ED4B-9AAB-3EC23BF80968}" type="presParOf" srcId="{BCF00F88-5E7F-D74A-BA2A-4EAB3064B225}" destId="{25139C8F-213D-DB40-A321-7EBAE9AE2769}" srcOrd="1" destOrd="0" presId="urn:microsoft.com/office/officeart/2005/8/layout/hierarchy2"/>
    <dgm:cxn modelId="{5C8CCD98-D6C6-9148-90D3-168AED357FF5}" type="presParOf" srcId="{25139C8F-213D-DB40-A321-7EBAE9AE2769}" destId="{6609EF44-4291-C14F-AAA4-B78FB71C18DD}" srcOrd="0" destOrd="0" presId="urn:microsoft.com/office/officeart/2005/8/layout/hierarchy2"/>
    <dgm:cxn modelId="{2268F1F8-4346-CF4B-8488-5AFE137B35E0}" type="presParOf" srcId="{6609EF44-4291-C14F-AAA4-B78FB71C18DD}" destId="{9BCCB6F5-4D01-B542-B33A-3566A525A7CF}" srcOrd="0" destOrd="0" presId="urn:microsoft.com/office/officeart/2005/8/layout/hierarchy2"/>
    <dgm:cxn modelId="{0529E1FD-ADD7-D34F-96A7-C11653104DB3}" type="presParOf" srcId="{25139C8F-213D-DB40-A321-7EBAE9AE2769}" destId="{DB10788F-E08E-D64E-98D8-01DF34692188}" srcOrd="1" destOrd="0" presId="urn:microsoft.com/office/officeart/2005/8/layout/hierarchy2"/>
    <dgm:cxn modelId="{11AE7928-85A9-C449-A29E-93A76369076D}" type="presParOf" srcId="{DB10788F-E08E-D64E-98D8-01DF34692188}" destId="{2A55DD08-7EEB-F142-A0D8-F34C92AC9793}" srcOrd="0" destOrd="0" presId="urn:microsoft.com/office/officeart/2005/8/layout/hierarchy2"/>
    <dgm:cxn modelId="{32DB2B2C-A980-BC4E-9906-904168D1EE75}" type="presParOf" srcId="{DB10788F-E08E-D64E-98D8-01DF34692188}" destId="{EA0AAF5F-EA2B-B648-8872-E32320A8FA25}" srcOrd="1" destOrd="0" presId="urn:microsoft.com/office/officeart/2005/8/layout/hierarchy2"/>
    <dgm:cxn modelId="{DB64078B-6C4C-894A-A824-ED4001C3E184}" type="presParOf" srcId="{25139C8F-213D-DB40-A321-7EBAE9AE2769}" destId="{5B342B0E-DA54-0B4E-9DF6-52DF42FBD45B}" srcOrd="2" destOrd="0" presId="urn:microsoft.com/office/officeart/2005/8/layout/hierarchy2"/>
    <dgm:cxn modelId="{5F3F167B-9B50-5247-AB31-6A6C8DA34073}" type="presParOf" srcId="{5B342B0E-DA54-0B4E-9DF6-52DF42FBD45B}" destId="{37CEC432-2AB3-DA46-9641-8A80CC966E7B}" srcOrd="0" destOrd="0" presId="urn:microsoft.com/office/officeart/2005/8/layout/hierarchy2"/>
    <dgm:cxn modelId="{296307F5-C6A0-9245-A647-59F2ED82AFE1}" type="presParOf" srcId="{25139C8F-213D-DB40-A321-7EBAE9AE2769}" destId="{BC1E9193-D853-A14B-8169-49E8805E376E}" srcOrd="3" destOrd="0" presId="urn:microsoft.com/office/officeart/2005/8/layout/hierarchy2"/>
    <dgm:cxn modelId="{769AE9B7-24DB-0542-BBFC-20DF914CB5FC}" type="presParOf" srcId="{BC1E9193-D853-A14B-8169-49E8805E376E}" destId="{3C8AB440-17EB-3E40-AD2F-B962BFFC8642}" srcOrd="0" destOrd="0" presId="urn:microsoft.com/office/officeart/2005/8/layout/hierarchy2"/>
    <dgm:cxn modelId="{DC9C32A4-2FA5-5047-94BB-F2DEEE5DED25}" type="presParOf" srcId="{BC1E9193-D853-A14B-8169-49E8805E376E}" destId="{491E2D0A-D024-B044-9D62-A71E0F49BA7F}" srcOrd="1" destOrd="0" presId="urn:microsoft.com/office/officeart/2005/8/layout/hierarchy2"/>
    <dgm:cxn modelId="{5C38014D-3080-BF4C-AC2B-9F30135F77B6}" type="presParOf" srcId="{25139C8F-213D-DB40-A321-7EBAE9AE2769}" destId="{7CB01B26-8377-C84E-B1C8-CFE72ED69185}" srcOrd="4" destOrd="0" presId="urn:microsoft.com/office/officeart/2005/8/layout/hierarchy2"/>
    <dgm:cxn modelId="{52C665F5-CF1B-C244-831D-3FE95C47B6FA}" type="presParOf" srcId="{7CB01B26-8377-C84E-B1C8-CFE72ED69185}" destId="{9F6AE183-26DE-3248-A066-90051B713474}" srcOrd="0" destOrd="0" presId="urn:microsoft.com/office/officeart/2005/8/layout/hierarchy2"/>
    <dgm:cxn modelId="{99B48E1F-F555-534C-9873-D6193D2F29AA}" type="presParOf" srcId="{25139C8F-213D-DB40-A321-7EBAE9AE2769}" destId="{54E06D55-50C6-C742-8ED1-F83382FE1906}" srcOrd="5" destOrd="0" presId="urn:microsoft.com/office/officeart/2005/8/layout/hierarchy2"/>
    <dgm:cxn modelId="{CB2E520A-FBD4-EA48-9874-8734BEB094B4}" type="presParOf" srcId="{54E06D55-50C6-C742-8ED1-F83382FE1906}" destId="{4060D467-0134-A54B-A2E7-B70BF2767AA9}" srcOrd="0" destOrd="0" presId="urn:microsoft.com/office/officeart/2005/8/layout/hierarchy2"/>
    <dgm:cxn modelId="{F6BC23CE-0D14-8A4D-812B-7E0024C311B7}" type="presParOf" srcId="{54E06D55-50C6-C742-8ED1-F83382FE1906}" destId="{E46B2805-A85B-9D41-B7CD-AE0A8FA56D19}" srcOrd="1" destOrd="0" presId="urn:microsoft.com/office/officeart/2005/8/layout/hierarchy2"/>
    <dgm:cxn modelId="{BE59216B-A246-A949-8A82-ACE317B3F911}" type="presParOf" srcId="{25139C8F-213D-DB40-A321-7EBAE9AE2769}" destId="{F10DB1EC-60AC-A646-BBFA-CFD9CB8E8B46}" srcOrd="6" destOrd="0" presId="urn:microsoft.com/office/officeart/2005/8/layout/hierarchy2"/>
    <dgm:cxn modelId="{CE887AFE-F700-2B4D-9698-026F678D8C87}" type="presParOf" srcId="{F10DB1EC-60AC-A646-BBFA-CFD9CB8E8B46}" destId="{AEF7948E-7922-8846-A30B-6FCCA4A2BAA2}" srcOrd="0" destOrd="0" presId="urn:microsoft.com/office/officeart/2005/8/layout/hierarchy2"/>
    <dgm:cxn modelId="{C5FFEEF9-95CD-3942-89DE-E64AC25FCDA7}" type="presParOf" srcId="{25139C8F-213D-DB40-A321-7EBAE9AE2769}" destId="{3CC335E5-5F79-154F-BAFB-7EDD2C2BF558}" srcOrd="7" destOrd="0" presId="urn:microsoft.com/office/officeart/2005/8/layout/hierarchy2"/>
    <dgm:cxn modelId="{BC306740-5493-5540-AB8F-CEDB2682E15D}" type="presParOf" srcId="{3CC335E5-5F79-154F-BAFB-7EDD2C2BF558}" destId="{0197265F-B952-664D-AFBE-82D42B315D4D}" srcOrd="0" destOrd="0" presId="urn:microsoft.com/office/officeart/2005/8/layout/hierarchy2"/>
    <dgm:cxn modelId="{FF4EBFC1-C2C5-DD48-AE12-B77011C16C2B}" type="presParOf" srcId="{3CC335E5-5F79-154F-BAFB-7EDD2C2BF558}" destId="{23EF876F-8952-5641-87A4-CF2E04A8B84C}" srcOrd="1" destOrd="0" presId="urn:microsoft.com/office/officeart/2005/8/layout/hierarchy2"/>
    <dgm:cxn modelId="{14ACE0A6-C6B8-704C-B74A-359CF7D17699}" type="presParOf" srcId="{25139C8F-213D-DB40-A321-7EBAE9AE2769}" destId="{BC6FF7B9-2830-6E4F-8D57-DA7D9783BD72}" srcOrd="8" destOrd="0" presId="urn:microsoft.com/office/officeart/2005/8/layout/hierarchy2"/>
    <dgm:cxn modelId="{E64B02E6-CCF6-4B4C-8025-548A613252FD}" type="presParOf" srcId="{BC6FF7B9-2830-6E4F-8D57-DA7D9783BD72}" destId="{77639C32-FC9E-9142-982A-E5C80F7693EA}" srcOrd="0" destOrd="0" presId="urn:microsoft.com/office/officeart/2005/8/layout/hierarchy2"/>
    <dgm:cxn modelId="{5F924889-90E1-A947-B37F-E4ECD0109932}" type="presParOf" srcId="{25139C8F-213D-DB40-A321-7EBAE9AE2769}" destId="{1CC2BC97-7B3D-9B45-9B79-1D3CB52AE0E3}" srcOrd="9" destOrd="0" presId="urn:microsoft.com/office/officeart/2005/8/layout/hierarchy2"/>
    <dgm:cxn modelId="{71404279-F502-964D-ACCC-1DDFB497D8BA}" type="presParOf" srcId="{1CC2BC97-7B3D-9B45-9B79-1D3CB52AE0E3}" destId="{CCBFE0B3-6839-1D48-B250-488BC5036AB8}" srcOrd="0" destOrd="0" presId="urn:microsoft.com/office/officeart/2005/8/layout/hierarchy2"/>
    <dgm:cxn modelId="{26224E1A-4390-2C4D-9AED-317C99E1B0F5}" type="presParOf" srcId="{1CC2BC97-7B3D-9B45-9B79-1D3CB52AE0E3}" destId="{D43BA207-BD16-E24F-97EC-761E6D97845E}" srcOrd="1" destOrd="0" presId="urn:microsoft.com/office/officeart/2005/8/layout/hierarchy2"/>
    <dgm:cxn modelId="{9636B6D0-515F-A84E-B1F6-2FD0C1955AAA}" type="presParOf" srcId="{25139C8F-213D-DB40-A321-7EBAE9AE2769}" destId="{CF8CE6F3-B39A-C843-8459-66EA0303A804}" srcOrd="10" destOrd="0" presId="urn:microsoft.com/office/officeart/2005/8/layout/hierarchy2"/>
    <dgm:cxn modelId="{43D02303-F1FE-CF4B-804F-E1D115EE2C49}" type="presParOf" srcId="{CF8CE6F3-B39A-C843-8459-66EA0303A804}" destId="{144ACF37-ECA1-0647-A135-E22BE812C006}" srcOrd="0" destOrd="0" presId="urn:microsoft.com/office/officeart/2005/8/layout/hierarchy2"/>
    <dgm:cxn modelId="{5F85483F-494D-D347-8F2A-F0D22F7FA4FA}" type="presParOf" srcId="{25139C8F-213D-DB40-A321-7EBAE9AE2769}" destId="{B09B8815-D0B0-7942-A9B6-71F6C3691CD5}" srcOrd="11" destOrd="0" presId="urn:microsoft.com/office/officeart/2005/8/layout/hierarchy2"/>
    <dgm:cxn modelId="{D5AC356C-0107-244F-A702-D895AC1C7ACA}" type="presParOf" srcId="{B09B8815-D0B0-7942-A9B6-71F6C3691CD5}" destId="{0F32943C-43B5-5A46-BE74-F880B590C245}" srcOrd="0" destOrd="0" presId="urn:microsoft.com/office/officeart/2005/8/layout/hierarchy2"/>
    <dgm:cxn modelId="{A909472C-3FC0-0A4F-8FCE-71EF4D4895DF}" type="presParOf" srcId="{B09B8815-D0B0-7942-A9B6-71F6C3691CD5}" destId="{7C837483-350A-4A4D-88D9-0E9178E2543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F5C090C-CD00-5949-8777-D3CDBEB52301}" type="presOf" srcId="{EF34768A-1AEB-484B-A028-9DAFD9D33E43}" destId="{1965468F-BA68-654D-A2FC-AB9BF43A351C}" srcOrd="0" destOrd="0" presId="urn:microsoft.com/office/officeart/2005/8/layout/hierarchy2"/>
    <dgm:cxn modelId="{5D939816-A6DD-344A-924B-6A9F9A3D8CF6}"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0D87D125-876B-9E47-A372-F12B3FB7D335}" type="presOf" srcId="{9BBD97BD-4873-7148-AE40-C336B51F19E2}" destId="{CB3D2920-E95F-6F4C-A749-22378C20D45E}" srcOrd="0" destOrd="0" presId="urn:microsoft.com/office/officeart/2005/8/layout/hierarchy2"/>
    <dgm:cxn modelId="{9801432A-4C14-0140-B46A-EB099196E0EE}" type="presOf" srcId="{B3933CA7-9444-B14A-8FA3-450EE6861E54}" destId="{F6BDCD09-E338-B94A-ACEE-BCDEC731DAFC}" srcOrd="0" destOrd="0" presId="urn:microsoft.com/office/officeart/2005/8/layout/hierarchy2"/>
    <dgm:cxn modelId="{995B6931-C0D6-0347-852C-361D146D31FD}" type="presOf" srcId="{7D570614-7F1A-C64E-9680-42191968A026}" destId="{BE8FE351-2FEC-DE45-A9C2-080056C4AC89}" srcOrd="0" destOrd="0" presId="urn:microsoft.com/office/officeart/2005/8/layout/hierarchy2"/>
    <dgm:cxn modelId="{1190E837-91BC-2E49-BE93-D265A03D970A}" type="presOf" srcId="{B3933CA7-9444-B14A-8FA3-450EE6861E54}" destId="{50701A29-C52B-2045-8C48-F3E43717DC5E}"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DD1B5E60-8B4D-554C-A8B1-9EEB01A193F7}" type="presOf" srcId="{DBE5596A-A95C-0A49-ACBD-C57DEC6B6F84}" destId="{3C8AB440-17EB-3E40-AD2F-B962BFFC8642}" srcOrd="0" destOrd="0" presId="urn:microsoft.com/office/officeart/2005/8/layout/hierarchy2"/>
    <dgm:cxn modelId="{DCB9A560-66E7-C346-93DE-19728AD7AAF3}" type="presOf" srcId="{4558C3CB-F19F-AF4D-8ACC-BF4FE6C32850}" destId="{4060D467-0134-A54B-A2E7-B70BF2767AA9}" srcOrd="0" destOrd="0" presId="urn:microsoft.com/office/officeart/2005/8/layout/hierarchy2"/>
    <dgm:cxn modelId="{D81DB566-759B-6543-A67B-0BCFA2A8E797}"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9E5C84C-CCE9-174A-B4DC-A693C05E7B4B}" type="presOf" srcId="{56AAA2EE-ACEC-9C4A-AC97-41407E82104F}" destId="{37CEC432-2AB3-DA46-9641-8A80CC966E7B}" srcOrd="1" destOrd="0" presId="urn:microsoft.com/office/officeart/2005/8/layout/hierarchy2"/>
    <dgm:cxn modelId="{8C9B816D-9E8C-8843-94B8-131A7C71EA90}" type="presOf" srcId="{EDECA82F-26DE-9B48-8B2C-E596682C74E3}" destId="{9BCCB6F5-4D01-B542-B33A-3566A525A7CF}" srcOrd="1" destOrd="0" presId="urn:microsoft.com/office/officeart/2005/8/layout/hierarchy2"/>
    <dgm:cxn modelId="{3FC5DE88-C72F-154C-8A86-9F60CC9DFAC2}" type="presOf" srcId="{30D777A4-34CE-9D41-B9D4-496ACDB1888D}" destId="{FAA08C73-8305-5A41-B3CD-7ABCC12694EF}" srcOrd="0" destOrd="0" presId="urn:microsoft.com/office/officeart/2005/8/layout/hierarchy2"/>
    <dgm:cxn modelId="{D2AF8089-B90A-DF49-80A6-395AD0BD36BE}" type="presOf" srcId="{61A7CB88-ED4D-2444-AD48-33211A4DD0D8}" destId="{E2AC30D1-0E7F-F746-8CAF-38B8F0A368DE}" srcOrd="1" destOrd="0" presId="urn:microsoft.com/office/officeart/2005/8/layout/hierarchy2"/>
    <dgm:cxn modelId="{6511139A-2CFE-144A-986F-9925AA1D4F91}" type="presOf" srcId="{B7FF30AC-8686-B847-8C01-7F811740330B}" destId="{76862205-7BDE-4A41-A436-83D2B1E24602}" srcOrd="1" destOrd="0" presId="urn:microsoft.com/office/officeart/2005/8/layout/hierarchy2"/>
    <dgm:cxn modelId="{CAAB31A6-48A3-1548-9BB3-86098CEBE466}" type="presOf" srcId="{E23CA53F-C723-864A-B214-2A46C0B8D535}" destId="{7CB01B26-8377-C84E-B1C8-CFE72ED69185}" srcOrd="0" destOrd="0" presId="urn:microsoft.com/office/officeart/2005/8/layout/hierarchy2"/>
    <dgm:cxn modelId="{A7D6D1A8-0F38-3044-8CD6-C7DCE9CE072F}"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41F009C7-D2C9-BD45-825F-CAA1B6C4D4EE}" type="presOf" srcId="{EDECA82F-26DE-9B48-8B2C-E596682C74E3}" destId="{6609EF44-4291-C14F-AAA4-B78FB71C18DD}" srcOrd="0" destOrd="0" presId="urn:microsoft.com/office/officeart/2005/8/layout/hierarchy2"/>
    <dgm:cxn modelId="{24D22BCA-3BC5-584B-A670-C23B58B14025}" type="presOf" srcId="{B7FF30AC-8686-B847-8C01-7F811740330B}" destId="{21FE4181-2F89-0443-9B72-FDD98482C42C}" srcOrd="0" destOrd="0" presId="urn:microsoft.com/office/officeart/2005/8/layout/hierarchy2"/>
    <dgm:cxn modelId="{6C60AECC-99D6-9D47-A8BE-8F62FD346197}" type="presOf" srcId="{DDB8E1C5-EDDC-6B4C-90FF-F324D86AF6BA}" destId="{F9A2A9D6-77A7-2047-9239-A2F69ABF33AC}" srcOrd="0" destOrd="0" presId="urn:microsoft.com/office/officeart/2005/8/layout/hierarchy2"/>
    <dgm:cxn modelId="{A4E194D2-2252-E745-B79C-FAE8D980BF70}" type="presOf" srcId="{56AAA2EE-ACEC-9C4A-AC97-41407E82104F}" destId="{5B342B0E-DA54-0B4E-9DF6-52DF42FBD45B}" srcOrd="0" destOrd="0" presId="urn:microsoft.com/office/officeart/2005/8/layout/hierarchy2"/>
    <dgm:cxn modelId="{DB78C4D3-1022-114B-A1C5-15C151C0C3A4}" type="presOf" srcId="{61A7CB88-ED4D-2444-AD48-33211A4DD0D8}" destId="{56A89400-8501-0E4D-A436-60B8D7A0B57A}" srcOrd="0" destOrd="0" presId="urn:microsoft.com/office/officeart/2005/8/layout/hierarchy2"/>
    <dgm:cxn modelId="{D178B6D9-97F3-464D-AAB0-A4296E1BEC5B}" type="presOf" srcId="{8B06DCB7-6D9C-D24A-ABCF-B832EB5E1B1A}" destId="{B2FCBC1A-B14D-DC40-901B-7EC77C717A34}" srcOrd="0" destOrd="0" presId="urn:microsoft.com/office/officeart/2005/8/layout/hierarchy2"/>
    <dgm:cxn modelId="{9AE7B0DD-B7B9-0743-8AF8-9F7D194E90B8}" type="presOf" srcId="{2BA40614-B939-D841-B900-EA9911B05E3A}" destId="{FBB0B2F5-8580-4742-829E-2FEF84F96BB3}" srcOrd="0" destOrd="0" presId="urn:microsoft.com/office/officeart/2005/8/layout/hierarchy2"/>
    <dgm:cxn modelId="{A1739EE6-813E-E04D-9DD5-1D2C838B063F}" type="presOf" srcId="{DDB8E1C5-EDDC-6B4C-90FF-F324D86AF6BA}" destId="{2C097F7B-009A-B244-A0E6-D87863BB4ECC}" srcOrd="1" destOrd="0" presId="urn:microsoft.com/office/officeart/2005/8/layout/hierarchy2"/>
    <dgm:cxn modelId="{954221ED-B796-964B-ACA2-5207DEB46A04}" type="presOf" srcId="{FAD09972-6C32-1A49-9510-244E42624032}" destId="{DFD9DBAD-05BC-8345-906A-B46868E0366B}"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4C7BC4FC-C5DE-544F-ABA7-7D2E94FE5E25}" type="presOf" srcId="{E23CA53F-C723-864A-B214-2A46C0B8D535}" destId="{9F6AE183-26DE-3248-A066-90051B713474}" srcOrd="1" destOrd="0" presId="urn:microsoft.com/office/officeart/2005/8/layout/hierarchy2"/>
    <dgm:cxn modelId="{88551E9F-94B4-E647-BF74-8B3387A06533}" type="presParOf" srcId="{1965468F-BA68-654D-A2FC-AB9BF43A351C}" destId="{FAEB8138-F521-2849-87AD-405D947B835A}" srcOrd="0" destOrd="0" presId="urn:microsoft.com/office/officeart/2005/8/layout/hierarchy2"/>
    <dgm:cxn modelId="{ACF92D94-36B1-CF4B-B64D-10C8AF95135D}" type="presParOf" srcId="{FAEB8138-F521-2849-87AD-405D947B835A}" destId="{FBB0B2F5-8580-4742-829E-2FEF84F96BB3}" srcOrd="0" destOrd="0" presId="urn:microsoft.com/office/officeart/2005/8/layout/hierarchy2"/>
    <dgm:cxn modelId="{DB2493D7-EB26-B347-82F9-3D009D2221DB}" type="presParOf" srcId="{FAEB8138-F521-2849-87AD-405D947B835A}" destId="{3CBB43B8-73FB-3E48-B816-0B326D858DBF}" srcOrd="1" destOrd="0" presId="urn:microsoft.com/office/officeart/2005/8/layout/hierarchy2"/>
    <dgm:cxn modelId="{FC696B26-C615-4145-AD1F-B369BC2A292F}" type="presParOf" srcId="{3CBB43B8-73FB-3E48-B816-0B326D858DBF}" destId="{56A89400-8501-0E4D-A436-60B8D7A0B57A}" srcOrd="0" destOrd="0" presId="urn:microsoft.com/office/officeart/2005/8/layout/hierarchy2"/>
    <dgm:cxn modelId="{280917B3-A987-044F-92A8-FDFCED5AFB45}" type="presParOf" srcId="{56A89400-8501-0E4D-A436-60B8D7A0B57A}" destId="{E2AC30D1-0E7F-F746-8CAF-38B8F0A368DE}" srcOrd="0" destOrd="0" presId="urn:microsoft.com/office/officeart/2005/8/layout/hierarchy2"/>
    <dgm:cxn modelId="{52FFAAF9-40C5-B343-9D5D-89E1EBED2AA6}" type="presParOf" srcId="{3CBB43B8-73FB-3E48-B816-0B326D858DBF}" destId="{2258CECC-8E05-FB4A-8157-0A834F08728F}" srcOrd="1" destOrd="0" presId="urn:microsoft.com/office/officeart/2005/8/layout/hierarchy2"/>
    <dgm:cxn modelId="{839FB783-80FC-4248-AC1C-56E346B5E1B0}" type="presParOf" srcId="{2258CECC-8E05-FB4A-8157-0A834F08728F}" destId="{CB3D2920-E95F-6F4C-A749-22378C20D45E}" srcOrd="0" destOrd="0" presId="urn:microsoft.com/office/officeart/2005/8/layout/hierarchy2"/>
    <dgm:cxn modelId="{C25F0B04-51FB-4E4E-A760-C229F7C2A3A3}" type="presParOf" srcId="{2258CECC-8E05-FB4A-8157-0A834F08728F}" destId="{B24707FB-C873-474D-B4D1-5F3EC09E0AC4}" srcOrd="1" destOrd="0" presId="urn:microsoft.com/office/officeart/2005/8/layout/hierarchy2"/>
    <dgm:cxn modelId="{F7625296-8FD0-874F-98E4-0C659EA360A1}" type="presParOf" srcId="{B24707FB-C873-474D-B4D1-5F3EC09E0AC4}" destId="{16E5A9F5-00FD-6C48-84B3-0DDB38539BAD}" srcOrd="0" destOrd="0" presId="urn:microsoft.com/office/officeart/2005/8/layout/hierarchy2"/>
    <dgm:cxn modelId="{70A11705-6DDA-C442-BCAA-80A1B729C9DA}" type="presParOf" srcId="{16E5A9F5-00FD-6C48-84B3-0DDB38539BAD}" destId="{DFD9DBAD-05BC-8345-906A-B46868E0366B}" srcOrd="0" destOrd="0" presId="urn:microsoft.com/office/officeart/2005/8/layout/hierarchy2"/>
    <dgm:cxn modelId="{B05740E9-D8DA-CD41-A125-BB79450260F3}" type="presParOf" srcId="{B24707FB-C873-474D-B4D1-5F3EC09E0AC4}" destId="{BCF00F88-5E7F-D74A-BA2A-4EAB3064B225}" srcOrd="1" destOrd="0" presId="urn:microsoft.com/office/officeart/2005/8/layout/hierarchy2"/>
    <dgm:cxn modelId="{7DE09CE1-AE62-F843-8B34-1AB0D7233BC9}" type="presParOf" srcId="{BCF00F88-5E7F-D74A-BA2A-4EAB3064B225}" destId="{D19B5717-170E-CA47-BC66-A665CCE7485C}" srcOrd="0" destOrd="0" presId="urn:microsoft.com/office/officeart/2005/8/layout/hierarchy2"/>
    <dgm:cxn modelId="{B19A4A7A-A03B-0A46-BEF0-3C44967F2178}" type="presParOf" srcId="{BCF00F88-5E7F-D74A-BA2A-4EAB3064B225}" destId="{25139C8F-213D-DB40-A321-7EBAE9AE2769}" srcOrd="1" destOrd="0" presId="urn:microsoft.com/office/officeart/2005/8/layout/hierarchy2"/>
    <dgm:cxn modelId="{F5F6A718-D94A-BB42-83DB-95DA22B4878A}" type="presParOf" srcId="{B24707FB-C873-474D-B4D1-5F3EC09E0AC4}" destId="{6609EF44-4291-C14F-AAA4-B78FB71C18DD}" srcOrd="2" destOrd="0" presId="urn:microsoft.com/office/officeart/2005/8/layout/hierarchy2"/>
    <dgm:cxn modelId="{1F28A40A-FCEB-FD43-8B18-6C6E10A65473}" type="presParOf" srcId="{6609EF44-4291-C14F-AAA4-B78FB71C18DD}" destId="{9BCCB6F5-4D01-B542-B33A-3566A525A7CF}" srcOrd="0" destOrd="0" presId="urn:microsoft.com/office/officeart/2005/8/layout/hierarchy2"/>
    <dgm:cxn modelId="{D1E75CD6-5580-184D-8F7D-8F45E3222DA6}" type="presParOf" srcId="{B24707FB-C873-474D-B4D1-5F3EC09E0AC4}" destId="{DB10788F-E08E-D64E-98D8-01DF34692188}" srcOrd="3" destOrd="0" presId="urn:microsoft.com/office/officeart/2005/8/layout/hierarchy2"/>
    <dgm:cxn modelId="{1B76C366-F2AF-7C4C-968C-6527DE1FD8AE}" type="presParOf" srcId="{DB10788F-E08E-D64E-98D8-01DF34692188}" destId="{2A55DD08-7EEB-F142-A0D8-F34C92AC9793}" srcOrd="0" destOrd="0" presId="urn:microsoft.com/office/officeart/2005/8/layout/hierarchy2"/>
    <dgm:cxn modelId="{328FD6B0-D475-394E-876C-67613227E24B}" type="presParOf" srcId="{DB10788F-E08E-D64E-98D8-01DF34692188}" destId="{EA0AAF5F-EA2B-B648-8872-E32320A8FA25}" srcOrd="1" destOrd="0" presId="urn:microsoft.com/office/officeart/2005/8/layout/hierarchy2"/>
    <dgm:cxn modelId="{939FDEF5-9A2B-344A-B019-4084DEAB3B54}" type="presParOf" srcId="{B24707FB-C873-474D-B4D1-5F3EC09E0AC4}" destId="{5B342B0E-DA54-0B4E-9DF6-52DF42FBD45B}" srcOrd="4" destOrd="0" presId="urn:microsoft.com/office/officeart/2005/8/layout/hierarchy2"/>
    <dgm:cxn modelId="{89117A15-67B1-1749-A220-CD73955A3E49}" type="presParOf" srcId="{5B342B0E-DA54-0B4E-9DF6-52DF42FBD45B}" destId="{37CEC432-2AB3-DA46-9641-8A80CC966E7B}" srcOrd="0" destOrd="0" presId="urn:microsoft.com/office/officeart/2005/8/layout/hierarchy2"/>
    <dgm:cxn modelId="{A188A9FD-6203-004C-BA6C-70C0AC70F161}" type="presParOf" srcId="{B24707FB-C873-474D-B4D1-5F3EC09E0AC4}" destId="{BC1E9193-D853-A14B-8169-49E8805E376E}" srcOrd="5" destOrd="0" presId="urn:microsoft.com/office/officeart/2005/8/layout/hierarchy2"/>
    <dgm:cxn modelId="{FCB11859-2225-C84D-AB73-42E181D825EE}" type="presParOf" srcId="{BC1E9193-D853-A14B-8169-49E8805E376E}" destId="{3C8AB440-17EB-3E40-AD2F-B962BFFC8642}" srcOrd="0" destOrd="0" presId="urn:microsoft.com/office/officeart/2005/8/layout/hierarchy2"/>
    <dgm:cxn modelId="{51FFBCDA-AF6C-8B4B-A482-3A7E6F77C646}" type="presParOf" srcId="{BC1E9193-D853-A14B-8169-49E8805E376E}" destId="{491E2D0A-D024-B044-9D62-A71E0F49BA7F}" srcOrd="1" destOrd="0" presId="urn:microsoft.com/office/officeart/2005/8/layout/hierarchy2"/>
    <dgm:cxn modelId="{D77DFED8-F0F3-8140-A506-9027A6D94298}" type="presParOf" srcId="{B24707FB-C873-474D-B4D1-5F3EC09E0AC4}" destId="{7CB01B26-8377-C84E-B1C8-CFE72ED69185}" srcOrd="6" destOrd="0" presId="urn:microsoft.com/office/officeart/2005/8/layout/hierarchy2"/>
    <dgm:cxn modelId="{C5B027D7-7E85-9942-8681-8E7C2A134299}" type="presParOf" srcId="{7CB01B26-8377-C84E-B1C8-CFE72ED69185}" destId="{9F6AE183-26DE-3248-A066-90051B713474}" srcOrd="0" destOrd="0" presId="urn:microsoft.com/office/officeart/2005/8/layout/hierarchy2"/>
    <dgm:cxn modelId="{2D7B17B2-3C8F-C547-94BD-277567B5D820}" type="presParOf" srcId="{B24707FB-C873-474D-B4D1-5F3EC09E0AC4}" destId="{54E06D55-50C6-C742-8ED1-F83382FE1906}" srcOrd="7" destOrd="0" presId="urn:microsoft.com/office/officeart/2005/8/layout/hierarchy2"/>
    <dgm:cxn modelId="{C273C87D-282C-7243-B8C9-DD979A15EB8B}" type="presParOf" srcId="{54E06D55-50C6-C742-8ED1-F83382FE1906}" destId="{4060D467-0134-A54B-A2E7-B70BF2767AA9}" srcOrd="0" destOrd="0" presId="urn:microsoft.com/office/officeart/2005/8/layout/hierarchy2"/>
    <dgm:cxn modelId="{7C99470D-5574-494E-AB23-D77BE453F2D9}" type="presParOf" srcId="{54E06D55-50C6-C742-8ED1-F83382FE1906}" destId="{E46B2805-A85B-9D41-B7CD-AE0A8FA56D19}" srcOrd="1" destOrd="0" presId="urn:microsoft.com/office/officeart/2005/8/layout/hierarchy2"/>
    <dgm:cxn modelId="{E84371E6-1148-BF4F-A390-EBBB5AC9AF70}" type="presParOf" srcId="{B24707FB-C873-474D-B4D1-5F3EC09E0AC4}" destId="{F6BDCD09-E338-B94A-ACEE-BCDEC731DAFC}" srcOrd="8" destOrd="0" presId="urn:microsoft.com/office/officeart/2005/8/layout/hierarchy2"/>
    <dgm:cxn modelId="{E0730E4B-6225-8149-81BB-C55899AE29FC}" type="presParOf" srcId="{F6BDCD09-E338-B94A-ACEE-BCDEC731DAFC}" destId="{50701A29-C52B-2045-8C48-F3E43717DC5E}" srcOrd="0" destOrd="0" presId="urn:microsoft.com/office/officeart/2005/8/layout/hierarchy2"/>
    <dgm:cxn modelId="{2FD4FD8C-0E24-404B-AE26-A83B3E8A0A8C}" type="presParOf" srcId="{B24707FB-C873-474D-B4D1-5F3EC09E0AC4}" destId="{1285164F-D91E-124D-81F1-E2FB7E31C87F}" srcOrd="9" destOrd="0" presId="urn:microsoft.com/office/officeart/2005/8/layout/hierarchy2"/>
    <dgm:cxn modelId="{A7E6515D-8441-2845-A051-DB37B90B1B32}" type="presParOf" srcId="{1285164F-D91E-124D-81F1-E2FB7E31C87F}" destId="{FAA08C73-8305-5A41-B3CD-7ABCC12694EF}" srcOrd="0" destOrd="0" presId="urn:microsoft.com/office/officeart/2005/8/layout/hierarchy2"/>
    <dgm:cxn modelId="{B40CBA3D-FBCC-8049-83D6-530BC7A963CA}" type="presParOf" srcId="{1285164F-D91E-124D-81F1-E2FB7E31C87F}" destId="{EF866B73-8711-DF41-8657-F0D78552FB81}" srcOrd="1" destOrd="0" presId="urn:microsoft.com/office/officeart/2005/8/layout/hierarchy2"/>
    <dgm:cxn modelId="{FE2BBCE5-A3A4-8742-B89A-0F8D1CBAE76E}" type="presParOf" srcId="{B24707FB-C873-474D-B4D1-5F3EC09E0AC4}" destId="{21FE4181-2F89-0443-9B72-FDD98482C42C}" srcOrd="10" destOrd="0" presId="urn:microsoft.com/office/officeart/2005/8/layout/hierarchy2"/>
    <dgm:cxn modelId="{B3CEFFEC-980D-4E43-AC00-A87C4399DF93}" type="presParOf" srcId="{21FE4181-2F89-0443-9B72-FDD98482C42C}" destId="{76862205-7BDE-4A41-A436-83D2B1E24602}" srcOrd="0" destOrd="0" presId="urn:microsoft.com/office/officeart/2005/8/layout/hierarchy2"/>
    <dgm:cxn modelId="{4AF583D4-DFBF-DA4D-9888-4AA2A98B6D42}" type="presParOf" srcId="{B24707FB-C873-474D-B4D1-5F3EC09E0AC4}" destId="{ECEAAF59-4838-D847-9453-5291AB433BEE}" srcOrd="11" destOrd="0" presId="urn:microsoft.com/office/officeart/2005/8/layout/hierarchy2"/>
    <dgm:cxn modelId="{20999FF9-6D74-1E49-9800-4F8E5E328175}" type="presParOf" srcId="{ECEAAF59-4838-D847-9453-5291AB433BEE}" destId="{BE8FE351-2FEC-DE45-A9C2-080056C4AC89}" srcOrd="0" destOrd="0" presId="urn:microsoft.com/office/officeart/2005/8/layout/hierarchy2"/>
    <dgm:cxn modelId="{427C4000-844A-894D-8B00-AD3AEAA94DA3}" type="presParOf" srcId="{ECEAAF59-4838-D847-9453-5291AB433BEE}" destId="{4713FD0D-E6F6-F842-B130-263B4270FF42}" srcOrd="1" destOrd="0" presId="urn:microsoft.com/office/officeart/2005/8/layout/hierarchy2"/>
    <dgm:cxn modelId="{D8BEC684-D2F3-C749-A07E-C8D0F565D003}" type="presParOf" srcId="{B24707FB-C873-474D-B4D1-5F3EC09E0AC4}" destId="{F9A2A9D6-77A7-2047-9239-A2F69ABF33AC}" srcOrd="12" destOrd="0" presId="urn:microsoft.com/office/officeart/2005/8/layout/hierarchy2"/>
    <dgm:cxn modelId="{00D35C66-8205-3742-B239-D0981CBE6C72}" type="presParOf" srcId="{F9A2A9D6-77A7-2047-9239-A2F69ABF33AC}" destId="{2C097F7B-009A-B244-A0E6-D87863BB4ECC}" srcOrd="0" destOrd="0" presId="urn:microsoft.com/office/officeart/2005/8/layout/hierarchy2"/>
    <dgm:cxn modelId="{2A176790-A3FD-D247-A331-A2791A3CBBE4}" type="presParOf" srcId="{B24707FB-C873-474D-B4D1-5F3EC09E0AC4}" destId="{975476EE-AF91-2B49-B883-1E1C830A62C4}" srcOrd="13" destOrd="0" presId="urn:microsoft.com/office/officeart/2005/8/layout/hierarchy2"/>
    <dgm:cxn modelId="{36ACFD84-7A05-B943-B5F3-4AA1764F1671}" type="presParOf" srcId="{975476EE-AF91-2B49-B883-1E1C830A62C4}" destId="{B2FCBC1A-B14D-DC40-901B-7EC77C717A34}" srcOrd="0" destOrd="0" presId="urn:microsoft.com/office/officeart/2005/8/layout/hierarchy2"/>
    <dgm:cxn modelId="{116309C9-636A-174E-9EC0-D468F901F03F}"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45EF811E-CF71-4E43-BB07-6401F7CCBBF0}" type="presOf" srcId="{2BA40614-B939-D841-B900-EA9911B05E3A}" destId="{FBB0B2F5-8580-4742-829E-2FEF84F96BB3}"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917DD422-A630-E546-BF36-E3F3AA97591A}" type="presOf" srcId="{7D570614-7F1A-C64E-9680-42191968A026}" destId="{BE8FE351-2FEC-DE45-A9C2-080056C4AC89}" srcOrd="0" destOrd="0" presId="urn:microsoft.com/office/officeart/2005/8/layout/hierarchy2"/>
    <dgm:cxn modelId="{89D4FA24-D745-AB4B-85D0-2D2D3159C9AD}" type="presOf" srcId="{DE3EA25A-13F8-0A41-9566-2086CA0EB49C}" destId="{D19B5717-170E-CA47-BC66-A665CCE7485C}" srcOrd="0" destOrd="0" presId="urn:microsoft.com/office/officeart/2005/8/layout/hierarchy2"/>
    <dgm:cxn modelId="{5361A02B-F62C-A14E-B70F-F8104C2F22B2}" type="presOf" srcId="{4558C3CB-F19F-AF4D-8ACC-BF4FE6C32850}" destId="{4060D467-0134-A54B-A2E7-B70BF2767AA9}" srcOrd="0" destOrd="0" presId="urn:microsoft.com/office/officeart/2005/8/layout/hierarchy2"/>
    <dgm:cxn modelId="{5FE0672F-A47B-F740-A28C-A946228CCE05}" type="presOf" srcId="{DDB8E1C5-EDDC-6B4C-90FF-F324D86AF6BA}" destId="{2C097F7B-009A-B244-A0E6-D87863BB4ECC}" srcOrd="1" destOrd="0" presId="urn:microsoft.com/office/officeart/2005/8/layout/hierarchy2"/>
    <dgm:cxn modelId="{17F87F34-A5D2-374A-BC47-21CABAEB59B5}"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6C2316A-DE91-3246-BF3F-3D00FF0D5897}" srcId="{9BBD97BD-4873-7148-AE40-C336B51F19E2}" destId="{7D570614-7F1A-C64E-9680-42191968A026}" srcOrd="5" destOrd="0" parTransId="{B7FF30AC-8686-B847-8C01-7F811740330B}" sibTransId="{A82DB404-A848-634E-873E-B1386FEEAFB3}"/>
    <dgm:cxn modelId="{34E0A54C-29B1-6A4A-BA10-0D4B8926A7DC}" type="presOf" srcId="{FAD09972-6C32-1A49-9510-244E42624032}" destId="{DFD9DBAD-05BC-8345-906A-B46868E0366B}" srcOrd="1" destOrd="0" presId="urn:microsoft.com/office/officeart/2005/8/layout/hierarchy2"/>
    <dgm:cxn modelId="{C0780655-4079-4046-95A1-BE602CAE80CD}" type="presOf" srcId="{EF34768A-1AEB-484B-A028-9DAFD9D33E43}" destId="{1965468F-BA68-654D-A2FC-AB9BF43A351C}" srcOrd="0" destOrd="0" presId="urn:microsoft.com/office/officeart/2005/8/layout/hierarchy2"/>
    <dgm:cxn modelId="{2607A696-7A96-E141-BAF8-7AC27CC015E3}" type="presOf" srcId="{56AAA2EE-ACEC-9C4A-AC97-41407E82104F}" destId="{37CEC432-2AB3-DA46-9641-8A80CC966E7B}" srcOrd="1" destOrd="0" presId="urn:microsoft.com/office/officeart/2005/8/layout/hierarchy2"/>
    <dgm:cxn modelId="{4E0FF796-62CB-364E-88CE-84B5FF98A66F}" type="presOf" srcId="{E2D69F1F-4C45-4B44-B05E-827A4D800328}" destId="{2A55DD08-7EEB-F142-A0D8-F34C92AC9793}" srcOrd="0" destOrd="0" presId="urn:microsoft.com/office/officeart/2005/8/layout/hierarchy2"/>
    <dgm:cxn modelId="{9DAD11A1-BC2D-B749-A8A7-48AAAF59B280}" type="presOf" srcId="{B7FF30AC-8686-B847-8C01-7F811740330B}" destId="{21FE4181-2F89-0443-9B72-FDD98482C42C}" srcOrd="0" destOrd="0" presId="urn:microsoft.com/office/officeart/2005/8/layout/hierarchy2"/>
    <dgm:cxn modelId="{861556A1-E365-084E-BA84-7E321B22ADFF}" type="presOf" srcId="{EDECA82F-26DE-9B48-8B2C-E596682C74E3}" destId="{6609EF44-4291-C14F-AAA4-B78FB71C18DD}" srcOrd="0" destOrd="0" presId="urn:microsoft.com/office/officeart/2005/8/layout/hierarchy2"/>
    <dgm:cxn modelId="{2B2889A4-99D5-844C-8AE0-735D3574A7F1}" type="presOf" srcId="{B3933CA7-9444-B14A-8FA3-450EE6861E54}" destId="{F6BDCD09-E338-B94A-ACEE-BCDEC731DAF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EF63A6B7-FA2A-DF4A-AA4B-B06221106F9C}" type="presOf" srcId="{DBE5596A-A95C-0A49-ACBD-C57DEC6B6F84}" destId="{3C8AB440-17EB-3E40-AD2F-B962BFFC8642}"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4DF21ABD-4F45-8743-B5D5-1A1B901355EF}" type="presOf" srcId="{DDB8E1C5-EDDC-6B4C-90FF-F324D86AF6BA}" destId="{F9A2A9D6-77A7-2047-9239-A2F69ABF33AC}" srcOrd="0" destOrd="0" presId="urn:microsoft.com/office/officeart/2005/8/layout/hierarchy2"/>
    <dgm:cxn modelId="{9E4418BE-E020-9B40-BE85-FCEA6EDC66CE}" type="presOf" srcId="{30D777A4-34CE-9D41-B9D4-496ACDB1888D}" destId="{FAA08C73-8305-5A41-B3CD-7ABCC12694EF}" srcOrd="0" destOrd="0" presId="urn:microsoft.com/office/officeart/2005/8/layout/hierarchy2"/>
    <dgm:cxn modelId="{D9D668C0-8224-2E47-BC5C-42E477BFA83E}" type="presOf" srcId="{B3933CA7-9444-B14A-8FA3-450EE6861E54}" destId="{50701A29-C52B-2045-8C48-F3E43717DC5E}" srcOrd="1" destOrd="0" presId="urn:microsoft.com/office/officeart/2005/8/layout/hierarchy2"/>
    <dgm:cxn modelId="{D8BFCFC2-D015-1447-954F-FBCF66D7445E}" type="presOf" srcId="{E23CA53F-C723-864A-B214-2A46C0B8D535}" destId="{7CB01B26-8377-C84E-B1C8-CFE72ED69185}" srcOrd="0" destOrd="0" presId="urn:microsoft.com/office/officeart/2005/8/layout/hierarchy2"/>
    <dgm:cxn modelId="{A3EDB2C7-D0AB-DD4F-B61E-6C8886BD09FC}" type="presOf" srcId="{56AAA2EE-ACEC-9C4A-AC97-41407E82104F}" destId="{5B342B0E-DA54-0B4E-9DF6-52DF42FBD45B}" srcOrd="0" destOrd="0" presId="urn:microsoft.com/office/officeart/2005/8/layout/hierarchy2"/>
    <dgm:cxn modelId="{A6845DCF-760D-724B-B775-B9A5BC26331B}" type="presOf" srcId="{61A7CB88-ED4D-2444-AD48-33211A4DD0D8}" destId="{56A89400-8501-0E4D-A436-60B8D7A0B57A}" srcOrd="0" destOrd="0" presId="urn:microsoft.com/office/officeart/2005/8/layout/hierarchy2"/>
    <dgm:cxn modelId="{FED526D1-5909-9446-9F7A-CEAE1DE6BF15}" type="presOf" srcId="{FAD09972-6C32-1A49-9510-244E42624032}" destId="{16E5A9F5-00FD-6C48-84B3-0DDB38539BAD}" srcOrd="0" destOrd="0" presId="urn:microsoft.com/office/officeart/2005/8/layout/hierarchy2"/>
    <dgm:cxn modelId="{B146E9D4-6ABE-7241-A6A0-FD888EED90BE}" type="presOf" srcId="{9BBD97BD-4873-7148-AE40-C336B51F19E2}" destId="{CB3D2920-E95F-6F4C-A749-22378C20D45E}" srcOrd="0" destOrd="0" presId="urn:microsoft.com/office/officeart/2005/8/layout/hierarchy2"/>
    <dgm:cxn modelId="{34C16FD7-695B-A54D-8114-0C7CD0BE9D4E}" type="presOf" srcId="{61A7CB88-ED4D-2444-AD48-33211A4DD0D8}" destId="{E2AC30D1-0E7F-F746-8CAF-38B8F0A368DE}" srcOrd="1" destOrd="0" presId="urn:microsoft.com/office/officeart/2005/8/layout/hierarchy2"/>
    <dgm:cxn modelId="{0BB8BADB-596B-914B-96E8-FEA260808EEE}" type="presOf" srcId="{E23CA53F-C723-864A-B214-2A46C0B8D535}" destId="{9F6AE183-26DE-3248-A066-90051B713474}" srcOrd="1" destOrd="0" presId="urn:microsoft.com/office/officeart/2005/8/layout/hierarchy2"/>
    <dgm:cxn modelId="{C0BF24DC-DC27-024E-8633-27BB8566AD33}"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B7D036FE-CF01-4244-9CBB-BD8C38A08B7D}" type="presOf" srcId="{B7FF30AC-8686-B847-8C01-7F811740330B}" destId="{76862205-7BDE-4A41-A436-83D2B1E24602}" srcOrd="1" destOrd="0" presId="urn:microsoft.com/office/officeart/2005/8/layout/hierarchy2"/>
    <dgm:cxn modelId="{4A3235AB-DF00-6147-945C-7882F4943C1D}" type="presParOf" srcId="{1965468F-BA68-654D-A2FC-AB9BF43A351C}" destId="{FAEB8138-F521-2849-87AD-405D947B835A}" srcOrd="0" destOrd="0" presId="urn:microsoft.com/office/officeart/2005/8/layout/hierarchy2"/>
    <dgm:cxn modelId="{75C2B581-DAF1-0B45-BCD5-F1E45E43AD3D}" type="presParOf" srcId="{FAEB8138-F521-2849-87AD-405D947B835A}" destId="{FBB0B2F5-8580-4742-829E-2FEF84F96BB3}" srcOrd="0" destOrd="0" presId="urn:microsoft.com/office/officeart/2005/8/layout/hierarchy2"/>
    <dgm:cxn modelId="{F577CED3-9C8B-0244-862E-E6AD6912DE8B}" type="presParOf" srcId="{FAEB8138-F521-2849-87AD-405D947B835A}" destId="{3CBB43B8-73FB-3E48-B816-0B326D858DBF}" srcOrd="1" destOrd="0" presId="urn:microsoft.com/office/officeart/2005/8/layout/hierarchy2"/>
    <dgm:cxn modelId="{A3E7CF0D-99D9-AA43-94F3-9422C67518E6}" type="presParOf" srcId="{3CBB43B8-73FB-3E48-B816-0B326D858DBF}" destId="{56A89400-8501-0E4D-A436-60B8D7A0B57A}" srcOrd="0" destOrd="0" presId="urn:microsoft.com/office/officeart/2005/8/layout/hierarchy2"/>
    <dgm:cxn modelId="{FDC9E165-D29F-E64C-94C1-D117327F7439}" type="presParOf" srcId="{56A89400-8501-0E4D-A436-60B8D7A0B57A}" destId="{E2AC30D1-0E7F-F746-8CAF-38B8F0A368DE}" srcOrd="0" destOrd="0" presId="urn:microsoft.com/office/officeart/2005/8/layout/hierarchy2"/>
    <dgm:cxn modelId="{CD22F9A3-79C3-9346-9AE6-FC155045C508}" type="presParOf" srcId="{3CBB43B8-73FB-3E48-B816-0B326D858DBF}" destId="{2258CECC-8E05-FB4A-8157-0A834F08728F}" srcOrd="1" destOrd="0" presId="urn:microsoft.com/office/officeart/2005/8/layout/hierarchy2"/>
    <dgm:cxn modelId="{5D55EADE-80C6-564F-A56D-8EB8871FA49D}" type="presParOf" srcId="{2258CECC-8E05-FB4A-8157-0A834F08728F}" destId="{CB3D2920-E95F-6F4C-A749-22378C20D45E}" srcOrd="0" destOrd="0" presId="urn:microsoft.com/office/officeart/2005/8/layout/hierarchy2"/>
    <dgm:cxn modelId="{78FF3295-C058-B742-A9D2-E5B5783E502D}" type="presParOf" srcId="{2258CECC-8E05-FB4A-8157-0A834F08728F}" destId="{B24707FB-C873-474D-B4D1-5F3EC09E0AC4}" srcOrd="1" destOrd="0" presId="urn:microsoft.com/office/officeart/2005/8/layout/hierarchy2"/>
    <dgm:cxn modelId="{A1183C60-CA60-1B49-8CDF-CA6565C60173}" type="presParOf" srcId="{B24707FB-C873-474D-B4D1-5F3EC09E0AC4}" destId="{16E5A9F5-00FD-6C48-84B3-0DDB38539BAD}" srcOrd="0" destOrd="0" presId="urn:microsoft.com/office/officeart/2005/8/layout/hierarchy2"/>
    <dgm:cxn modelId="{DC95F019-ACF0-B14B-82AA-12B7792BCFB5}" type="presParOf" srcId="{16E5A9F5-00FD-6C48-84B3-0DDB38539BAD}" destId="{DFD9DBAD-05BC-8345-906A-B46868E0366B}" srcOrd="0" destOrd="0" presId="urn:microsoft.com/office/officeart/2005/8/layout/hierarchy2"/>
    <dgm:cxn modelId="{595251FD-6378-4247-B4E6-989D91809B43}" type="presParOf" srcId="{B24707FB-C873-474D-B4D1-5F3EC09E0AC4}" destId="{BCF00F88-5E7F-D74A-BA2A-4EAB3064B225}" srcOrd="1" destOrd="0" presId="urn:microsoft.com/office/officeart/2005/8/layout/hierarchy2"/>
    <dgm:cxn modelId="{9FA0F787-526A-4547-9E04-1EAEF2BCA2A1}" type="presParOf" srcId="{BCF00F88-5E7F-D74A-BA2A-4EAB3064B225}" destId="{D19B5717-170E-CA47-BC66-A665CCE7485C}" srcOrd="0" destOrd="0" presId="urn:microsoft.com/office/officeart/2005/8/layout/hierarchy2"/>
    <dgm:cxn modelId="{F4FAA271-6B5E-1148-8F56-37AEFDABC1EE}" type="presParOf" srcId="{BCF00F88-5E7F-D74A-BA2A-4EAB3064B225}" destId="{25139C8F-213D-DB40-A321-7EBAE9AE2769}" srcOrd="1" destOrd="0" presId="urn:microsoft.com/office/officeart/2005/8/layout/hierarchy2"/>
    <dgm:cxn modelId="{7A646265-4AED-FB49-BB76-C4D5902B3B86}" type="presParOf" srcId="{B24707FB-C873-474D-B4D1-5F3EC09E0AC4}" destId="{6609EF44-4291-C14F-AAA4-B78FB71C18DD}" srcOrd="2" destOrd="0" presId="urn:microsoft.com/office/officeart/2005/8/layout/hierarchy2"/>
    <dgm:cxn modelId="{0ABF037F-45F7-C643-A9E7-FAEC3D3841B4}" type="presParOf" srcId="{6609EF44-4291-C14F-AAA4-B78FB71C18DD}" destId="{9BCCB6F5-4D01-B542-B33A-3566A525A7CF}" srcOrd="0" destOrd="0" presId="urn:microsoft.com/office/officeart/2005/8/layout/hierarchy2"/>
    <dgm:cxn modelId="{0F52ABA5-E920-9843-9143-60F53D1768BC}" type="presParOf" srcId="{B24707FB-C873-474D-B4D1-5F3EC09E0AC4}" destId="{DB10788F-E08E-D64E-98D8-01DF34692188}" srcOrd="3" destOrd="0" presId="urn:microsoft.com/office/officeart/2005/8/layout/hierarchy2"/>
    <dgm:cxn modelId="{CB6C87D7-FFAB-4646-B5C2-42E0B7BC55D7}" type="presParOf" srcId="{DB10788F-E08E-D64E-98D8-01DF34692188}" destId="{2A55DD08-7EEB-F142-A0D8-F34C92AC9793}" srcOrd="0" destOrd="0" presId="urn:microsoft.com/office/officeart/2005/8/layout/hierarchy2"/>
    <dgm:cxn modelId="{A603E00E-BF19-FE4B-8532-782EFF7496EE}" type="presParOf" srcId="{DB10788F-E08E-D64E-98D8-01DF34692188}" destId="{EA0AAF5F-EA2B-B648-8872-E32320A8FA25}" srcOrd="1" destOrd="0" presId="urn:microsoft.com/office/officeart/2005/8/layout/hierarchy2"/>
    <dgm:cxn modelId="{7F273339-2853-AB4F-BB27-61D2F721FFF2}" type="presParOf" srcId="{B24707FB-C873-474D-B4D1-5F3EC09E0AC4}" destId="{5B342B0E-DA54-0B4E-9DF6-52DF42FBD45B}" srcOrd="4" destOrd="0" presId="urn:microsoft.com/office/officeart/2005/8/layout/hierarchy2"/>
    <dgm:cxn modelId="{0085518E-56DE-C646-A87D-8A24C687B596}" type="presParOf" srcId="{5B342B0E-DA54-0B4E-9DF6-52DF42FBD45B}" destId="{37CEC432-2AB3-DA46-9641-8A80CC966E7B}" srcOrd="0" destOrd="0" presId="urn:microsoft.com/office/officeart/2005/8/layout/hierarchy2"/>
    <dgm:cxn modelId="{0A140136-54B1-F748-ADF0-EF816F0F3502}" type="presParOf" srcId="{B24707FB-C873-474D-B4D1-5F3EC09E0AC4}" destId="{BC1E9193-D853-A14B-8169-49E8805E376E}" srcOrd="5" destOrd="0" presId="urn:microsoft.com/office/officeart/2005/8/layout/hierarchy2"/>
    <dgm:cxn modelId="{8B1378AF-F2F2-AF4D-99EF-EFC88B2DC678}" type="presParOf" srcId="{BC1E9193-D853-A14B-8169-49E8805E376E}" destId="{3C8AB440-17EB-3E40-AD2F-B962BFFC8642}" srcOrd="0" destOrd="0" presId="urn:microsoft.com/office/officeart/2005/8/layout/hierarchy2"/>
    <dgm:cxn modelId="{8CC9D6C0-FE87-4740-912C-19F50D76DB0E}" type="presParOf" srcId="{BC1E9193-D853-A14B-8169-49E8805E376E}" destId="{491E2D0A-D024-B044-9D62-A71E0F49BA7F}" srcOrd="1" destOrd="0" presId="urn:microsoft.com/office/officeart/2005/8/layout/hierarchy2"/>
    <dgm:cxn modelId="{986ED938-696D-5942-885A-450A876869A3}" type="presParOf" srcId="{B24707FB-C873-474D-B4D1-5F3EC09E0AC4}" destId="{7CB01B26-8377-C84E-B1C8-CFE72ED69185}" srcOrd="6" destOrd="0" presId="urn:microsoft.com/office/officeart/2005/8/layout/hierarchy2"/>
    <dgm:cxn modelId="{E7E134B8-D232-0F4A-9239-EE96FFA759B5}" type="presParOf" srcId="{7CB01B26-8377-C84E-B1C8-CFE72ED69185}" destId="{9F6AE183-26DE-3248-A066-90051B713474}" srcOrd="0" destOrd="0" presId="urn:microsoft.com/office/officeart/2005/8/layout/hierarchy2"/>
    <dgm:cxn modelId="{1A19746A-5281-FD47-9DCA-C1EAE631F1AE}" type="presParOf" srcId="{B24707FB-C873-474D-B4D1-5F3EC09E0AC4}" destId="{54E06D55-50C6-C742-8ED1-F83382FE1906}" srcOrd="7" destOrd="0" presId="urn:microsoft.com/office/officeart/2005/8/layout/hierarchy2"/>
    <dgm:cxn modelId="{63BE7F07-4FF6-6F42-BDD9-D1A9F8BE24D5}" type="presParOf" srcId="{54E06D55-50C6-C742-8ED1-F83382FE1906}" destId="{4060D467-0134-A54B-A2E7-B70BF2767AA9}" srcOrd="0" destOrd="0" presId="urn:microsoft.com/office/officeart/2005/8/layout/hierarchy2"/>
    <dgm:cxn modelId="{66637996-8C62-0C48-9502-AD313FF2A9BB}" type="presParOf" srcId="{54E06D55-50C6-C742-8ED1-F83382FE1906}" destId="{E46B2805-A85B-9D41-B7CD-AE0A8FA56D19}" srcOrd="1" destOrd="0" presId="urn:microsoft.com/office/officeart/2005/8/layout/hierarchy2"/>
    <dgm:cxn modelId="{62E773D9-27D0-4D4E-B704-8A9CC8BE3886}" type="presParOf" srcId="{B24707FB-C873-474D-B4D1-5F3EC09E0AC4}" destId="{F6BDCD09-E338-B94A-ACEE-BCDEC731DAFC}" srcOrd="8" destOrd="0" presId="urn:microsoft.com/office/officeart/2005/8/layout/hierarchy2"/>
    <dgm:cxn modelId="{24CDBA56-362E-3641-8915-264BEED5A63E}" type="presParOf" srcId="{F6BDCD09-E338-B94A-ACEE-BCDEC731DAFC}" destId="{50701A29-C52B-2045-8C48-F3E43717DC5E}" srcOrd="0" destOrd="0" presId="urn:microsoft.com/office/officeart/2005/8/layout/hierarchy2"/>
    <dgm:cxn modelId="{C6CC21A7-4C1D-BF48-8A21-17198A3A1A2E}" type="presParOf" srcId="{B24707FB-C873-474D-B4D1-5F3EC09E0AC4}" destId="{1285164F-D91E-124D-81F1-E2FB7E31C87F}" srcOrd="9" destOrd="0" presId="urn:microsoft.com/office/officeart/2005/8/layout/hierarchy2"/>
    <dgm:cxn modelId="{A29C9F9D-C7FF-794B-9A21-7FEE8387781A}" type="presParOf" srcId="{1285164F-D91E-124D-81F1-E2FB7E31C87F}" destId="{FAA08C73-8305-5A41-B3CD-7ABCC12694EF}" srcOrd="0" destOrd="0" presId="urn:microsoft.com/office/officeart/2005/8/layout/hierarchy2"/>
    <dgm:cxn modelId="{CAA19689-373A-5944-BA1D-2E3398F388DD}" type="presParOf" srcId="{1285164F-D91E-124D-81F1-E2FB7E31C87F}" destId="{EF866B73-8711-DF41-8657-F0D78552FB81}" srcOrd="1" destOrd="0" presId="urn:microsoft.com/office/officeart/2005/8/layout/hierarchy2"/>
    <dgm:cxn modelId="{F2C19083-F6C2-2443-9402-0164B0F310D7}" type="presParOf" srcId="{B24707FB-C873-474D-B4D1-5F3EC09E0AC4}" destId="{21FE4181-2F89-0443-9B72-FDD98482C42C}" srcOrd="10" destOrd="0" presId="urn:microsoft.com/office/officeart/2005/8/layout/hierarchy2"/>
    <dgm:cxn modelId="{6959C8B3-376A-A04A-9DB8-A0B4DEC2B0B0}" type="presParOf" srcId="{21FE4181-2F89-0443-9B72-FDD98482C42C}" destId="{76862205-7BDE-4A41-A436-83D2B1E24602}" srcOrd="0" destOrd="0" presId="urn:microsoft.com/office/officeart/2005/8/layout/hierarchy2"/>
    <dgm:cxn modelId="{DEC2C3BB-A769-774B-B330-F2466390826D}" type="presParOf" srcId="{B24707FB-C873-474D-B4D1-5F3EC09E0AC4}" destId="{ECEAAF59-4838-D847-9453-5291AB433BEE}" srcOrd="11" destOrd="0" presId="urn:microsoft.com/office/officeart/2005/8/layout/hierarchy2"/>
    <dgm:cxn modelId="{52726414-FD9D-0B4F-A44A-87CD938FA006}" type="presParOf" srcId="{ECEAAF59-4838-D847-9453-5291AB433BEE}" destId="{BE8FE351-2FEC-DE45-A9C2-080056C4AC89}" srcOrd="0" destOrd="0" presId="urn:microsoft.com/office/officeart/2005/8/layout/hierarchy2"/>
    <dgm:cxn modelId="{9B308CA5-45CD-5648-93C0-7E317F06D0A8}" type="presParOf" srcId="{ECEAAF59-4838-D847-9453-5291AB433BEE}" destId="{4713FD0D-E6F6-F842-B130-263B4270FF42}" srcOrd="1" destOrd="0" presId="urn:microsoft.com/office/officeart/2005/8/layout/hierarchy2"/>
    <dgm:cxn modelId="{706BA77B-8B3D-494C-ABB0-EBC2267DFC6F}" type="presParOf" srcId="{B24707FB-C873-474D-B4D1-5F3EC09E0AC4}" destId="{F9A2A9D6-77A7-2047-9239-A2F69ABF33AC}" srcOrd="12" destOrd="0" presId="urn:microsoft.com/office/officeart/2005/8/layout/hierarchy2"/>
    <dgm:cxn modelId="{BAA308DA-49F5-0944-9895-A6AAF990425F}" type="presParOf" srcId="{F9A2A9D6-77A7-2047-9239-A2F69ABF33AC}" destId="{2C097F7B-009A-B244-A0E6-D87863BB4ECC}" srcOrd="0" destOrd="0" presId="urn:microsoft.com/office/officeart/2005/8/layout/hierarchy2"/>
    <dgm:cxn modelId="{5AB673CB-F107-1643-9586-4639CA1EF389}" type="presParOf" srcId="{B24707FB-C873-474D-B4D1-5F3EC09E0AC4}" destId="{975476EE-AF91-2B49-B883-1E1C830A62C4}" srcOrd="13" destOrd="0" presId="urn:microsoft.com/office/officeart/2005/8/layout/hierarchy2"/>
    <dgm:cxn modelId="{6B783603-A7ED-9448-9FD8-FCF8FF9F9813}" type="presParOf" srcId="{975476EE-AF91-2B49-B883-1E1C830A62C4}" destId="{B2FCBC1A-B14D-DC40-901B-7EC77C717A34}" srcOrd="0" destOrd="0" presId="urn:microsoft.com/office/officeart/2005/8/layout/hierarchy2"/>
    <dgm:cxn modelId="{2F7C485D-ADD8-A049-B0B5-DA4EA234469C}"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E1B740A-3F9D-1B49-B08E-1417B141C9CB}" type="presOf" srcId="{2BA40614-B939-D841-B900-EA9911B05E3A}" destId="{FBB0B2F5-8580-4742-829E-2FEF84F96BB3}"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E085F61D-D68A-364A-9345-8D184C930E05}" type="presOf" srcId="{4558C3CB-F19F-AF4D-8ACC-BF4FE6C32850}" destId="{4060D467-0134-A54B-A2E7-B70BF2767AA9}"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58973E21-9E4C-4944-9291-3E031AEC16D0}" type="presOf" srcId="{E23CA53F-C723-864A-B214-2A46C0B8D535}" destId="{7CB01B26-8377-C84E-B1C8-CFE72ED69185}" srcOrd="0" destOrd="0" presId="urn:microsoft.com/office/officeart/2005/8/layout/hierarchy2"/>
    <dgm:cxn modelId="{2DCA0722-8401-1C40-A5DA-7F87387C5581}" type="presOf" srcId="{61A7CB88-ED4D-2444-AD48-33211A4DD0D8}" destId="{56A89400-8501-0E4D-A436-60B8D7A0B57A}" srcOrd="0" destOrd="0" presId="urn:microsoft.com/office/officeart/2005/8/layout/hierarchy2"/>
    <dgm:cxn modelId="{48376228-A0C5-D345-B5DD-ECD554B69BE6}" type="presOf" srcId="{DDB8E1C5-EDDC-6B4C-90FF-F324D86AF6BA}" destId="{2C097F7B-009A-B244-A0E6-D87863BB4ECC}" srcOrd="1" destOrd="0" presId="urn:microsoft.com/office/officeart/2005/8/layout/hierarchy2"/>
    <dgm:cxn modelId="{501D0A29-731B-C24D-B8DB-53B83B6F820A}" type="presOf" srcId="{FAD09972-6C32-1A49-9510-244E42624032}" destId="{16E5A9F5-00FD-6C48-84B3-0DDB38539BAD}"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F2A86A3D-7681-CF4B-BE90-2BDCA5C63A0E}" type="presOf" srcId="{E2D69F1F-4C45-4B44-B05E-827A4D800328}" destId="{2A55DD08-7EEB-F142-A0D8-F34C92AC9793}" srcOrd="0" destOrd="0" presId="urn:microsoft.com/office/officeart/2005/8/layout/hierarchy2"/>
    <dgm:cxn modelId="{F561E244-4BFE-B34E-97A5-D3B25D3279DF}" type="presOf" srcId="{DDB8E1C5-EDDC-6B4C-90FF-F324D86AF6BA}" destId="{F9A2A9D6-77A7-2047-9239-A2F69ABF33AC}" srcOrd="0" destOrd="0" presId="urn:microsoft.com/office/officeart/2005/8/layout/hierarchy2"/>
    <dgm:cxn modelId="{F489B548-5F60-9B43-BAC8-7BAE24F77069}" type="presOf" srcId="{B7FF30AC-8686-B847-8C01-7F811740330B}" destId="{76862205-7BDE-4A41-A436-83D2B1E24602}" srcOrd="1"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C002976C-D89B-CD40-9A7A-596F819B64D7}" type="presOf" srcId="{EDECA82F-26DE-9B48-8B2C-E596682C74E3}" destId="{9BCCB6F5-4D01-B542-B33A-3566A525A7CF}" srcOrd="1" destOrd="0" presId="urn:microsoft.com/office/officeart/2005/8/layout/hierarchy2"/>
    <dgm:cxn modelId="{3B999F72-3AB3-ED47-8105-57F8C5C121AE}" type="presOf" srcId="{B3933CA7-9444-B14A-8FA3-450EE6861E54}" destId="{F6BDCD09-E338-B94A-ACEE-BCDEC731DAFC}" srcOrd="0" destOrd="0" presId="urn:microsoft.com/office/officeart/2005/8/layout/hierarchy2"/>
    <dgm:cxn modelId="{F3355753-13C3-9E44-9FA0-18DF53BA94F2}" type="presOf" srcId="{EF34768A-1AEB-484B-A028-9DAFD9D33E43}" destId="{1965468F-BA68-654D-A2FC-AB9BF43A351C}" srcOrd="0" destOrd="0" presId="urn:microsoft.com/office/officeart/2005/8/layout/hierarchy2"/>
    <dgm:cxn modelId="{47959377-DD5E-3A40-9915-D5D29F0E472A}" type="presOf" srcId="{30D777A4-34CE-9D41-B9D4-496ACDB1888D}" destId="{FAA08C73-8305-5A41-B3CD-7ABCC12694EF}" srcOrd="0" destOrd="0" presId="urn:microsoft.com/office/officeart/2005/8/layout/hierarchy2"/>
    <dgm:cxn modelId="{A3E2EA58-B160-1E4B-93FE-8D08D24376A0}" type="presOf" srcId="{61A7CB88-ED4D-2444-AD48-33211A4DD0D8}" destId="{E2AC30D1-0E7F-F746-8CAF-38B8F0A368DE}" srcOrd="1" destOrd="0" presId="urn:microsoft.com/office/officeart/2005/8/layout/hierarchy2"/>
    <dgm:cxn modelId="{BFCC897C-42AA-484C-B616-6E5530C98D6B}" type="presOf" srcId="{B3933CA7-9444-B14A-8FA3-450EE6861E54}" destId="{50701A29-C52B-2045-8C48-F3E43717DC5E}" srcOrd="1" destOrd="0" presId="urn:microsoft.com/office/officeart/2005/8/layout/hierarchy2"/>
    <dgm:cxn modelId="{2F909786-C48E-0845-864E-C2EA9A6CFC71}" type="presOf" srcId="{7D570614-7F1A-C64E-9680-42191968A026}" destId="{BE8FE351-2FEC-DE45-A9C2-080056C4AC89}" srcOrd="0" destOrd="0" presId="urn:microsoft.com/office/officeart/2005/8/layout/hierarchy2"/>
    <dgm:cxn modelId="{A383BA9D-4CE8-6242-8778-713AAC90BFE1}" type="presOf" srcId="{56AAA2EE-ACEC-9C4A-AC97-41407E82104F}" destId="{5B342B0E-DA54-0B4E-9DF6-52DF42FBD45B}" srcOrd="0" destOrd="0" presId="urn:microsoft.com/office/officeart/2005/8/layout/hierarchy2"/>
    <dgm:cxn modelId="{E9101C9E-598D-FD49-A151-1E07DA131BE5}" type="presOf" srcId="{EDECA82F-26DE-9B48-8B2C-E596682C74E3}" destId="{6609EF44-4291-C14F-AAA4-B78FB71C18DD}" srcOrd="0" destOrd="0" presId="urn:microsoft.com/office/officeart/2005/8/layout/hierarchy2"/>
    <dgm:cxn modelId="{93D7F9A3-D7A8-854B-82EA-FC1D496E4B8D}" type="presOf" srcId="{DE3EA25A-13F8-0A41-9566-2086CA0EB49C}" destId="{D19B5717-170E-CA47-BC66-A665CCE7485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EB5870BC-FD02-2F46-ABA0-DCDFEE0EC74C}" type="presOf" srcId="{DBE5596A-A95C-0A49-ACBD-C57DEC6B6F84}" destId="{3C8AB440-17EB-3E40-AD2F-B962BFFC8642}" srcOrd="0" destOrd="0" presId="urn:microsoft.com/office/officeart/2005/8/layout/hierarchy2"/>
    <dgm:cxn modelId="{FD53B0CA-31BA-5840-A51F-DAE3831756B1}" type="presOf" srcId="{B7FF30AC-8686-B847-8C01-7F811740330B}" destId="{21FE4181-2F89-0443-9B72-FDD98482C42C}" srcOrd="0" destOrd="0" presId="urn:microsoft.com/office/officeart/2005/8/layout/hierarchy2"/>
    <dgm:cxn modelId="{A961F1CD-7399-6741-8747-CC70E774073D}" type="presOf" srcId="{8B06DCB7-6D9C-D24A-ABCF-B832EB5E1B1A}" destId="{B2FCBC1A-B14D-DC40-901B-7EC77C717A34}" srcOrd="0" destOrd="0" presId="urn:microsoft.com/office/officeart/2005/8/layout/hierarchy2"/>
    <dgm:cxn modelId="{440E76D2-DD0F-874B-A552-5E8BC8025C1E}" type="presOf" srcId="{9BBD97BD-4873-7148-AE40-C336B51F19E2}" destId="{CB3D2920-E95F-6F4C-A749-22378C20D45E}" srcOrd="0" destOrd="0" presId="urn:microsoft.com/office/officeart/2005/8/layout/hierarchy2"/>
    <dgm:cxn modelId="{D5316AEB-E0FC-A549-B6D2-042856737EDA}" type="presOf" srcId="{FAD09972-6C32-1A49-9510-244E42624032}" destId="{DFD9DBAD-05BC-8345-906A-B46868E0366B}" srcOrd="1" destOrd="0" presId="urn:microsoft.com/office/officeart/2005/8/layout/hierarchy2"/>
    <dgm:cxn modelId="{D3CEE1EE-1DE7-8945-BB91-FBCA222AE8C0}" type="presOf" srcId="{56AAA2EE-ACEC-9C4A-AC97-41407E82104F}" destId="{37CEC432-2AB3-DA46-9641-8A80CC966E7B}" srcOrd="1" destOrd="0" presId="urn:microsoft.com/office/officeart/2005/8/layout/hierarchy2"/>
    <dgm:cxn modelId="{64242DFA-E06A-CB48-BFB2-4BCA7E8EEF63}" type="presOf" srcId="{E23CA53F-C723-864A-B214-2A46C0B8D535}" destId="{9F6AE183-26DE-3248-A066-90051B713474}"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3142E61C-C72B-7047-9FAB-A7B920BFC41D}" type="presParOf" srcId="{1965468F-BA68-654D-A2FC-AB9BF43A351C}" destId="{FAEB8138-F521-2849-87AD-405D947B835A}" srcOrd="0" destOrd="0" presId="urn:microsoft.com/office/officeart/2005/8/layout/hierarchy2"/>
    <dgm:cxn modelId="{C4E17884-CBE6-D341-8FE8-BEE2B9EAAFC2}" type="presParOf" srcId="{FAEB8138-F521-2849-87AD-405D947B835A}" destId="{FBB0B2F5-8580-4742-829E-2FEF84F96BB3}" srcOrd="0" destOrd="0" presId="urn:microsoft.com/office/officeart/2005/8/layout/hierarchy2"/>
    <dgm:cxn modelId="{6108569F-38B5-F14F-A992-AF98F9F3A9DF}" type="presParOf" srcId="{FAEB8138-F521-2849-87AD-405D947B835A}" destId="{3CBB43B8-73FB-3E48-B816-0B326D858DBF}" srcOrd="1" destOrd="0" presId="urn:microsoft.com/office/officeart/2005/8/layout/hierarchy2"/>
    <dgm:cxn modelId="{7A87E11A-BCDC-7440-9FFA-95F5EF7D2DBD}" type="presParOf" srcId="{3CBB43B8-73FB-3E48-B816-0B326D858DBF}" destId="{56A89400-8501-0E4D-A436-60B8D7A0B57A}" srcOrd="0" destOrd="0" presId="urn:microsoft.com/office/officeart/2005/8/layout/hierarchy2"/>
    <dgm:cxn modelId="{E1CED853-8EF5-E54A-9305-F008F7D59C80}" type="presParOf" srcId="{56A89400-8501-0E4D-A436-60B8D7A0B57A}" destId="{E2AC30D1-0E7F-F746-8CAF-38B8F0A368DE}" srcOrd="0" destOrd="0" presId="urn:microsoft.com/office/officeart/2005/8/layout/hierarchy2"/>
    <dgm:cxn modelId="{77FA7E4E-657D-7142-81EC-5C192BC99261}" type="presParOf" srcId="{3CBB43B8-73FB-3E48-B816-0B326D858DBF}" destId="{2258CECC-8E05-FB4A-8157-0A834F08728F}" srcOrd="1" destOrd="0" presId="urn:microsoft.com/office/officeart/2005/8/layout/hierarchy2"/>
    <dgm:cxn modelId="{C3E291CD-1268-1648-9A1A-91D40ED19A39}" type="presParOf" srcId="{2258CECC-8E05-FB4A-8157-0A834F08728F}" destId="{CB3D2920-E95F-6F4C-A749-22378C20D45E}" srcOrd="0" destOrd="0" presId="urn:microsoft.com/office/officeart/2005/8/layout/hierarchy2"/>
    <dgm:cxn modelId="{B87FCCAD-2758-9146-B036-C35D42FB87AE}" type="presParOf" srcId="{2258CECC-8E05-FB4A-8157-0A834F08728F}" destId="{B24707FB-C873-474D-B4D1-5F3EC09E0AC4}" srcOrd="1" destOrd="0" presId="urn:microsoft.com/office/officeart/2005/8/layout/hierarchy2"/>
    <dgm:cxn modelId="{AFA5A099-870F-464A-874E-0DEEE9CE1E99}" type="presParOf" srcId="{B24707FB-C873-474D-B4D1-5F3EC09E0AC4}" destId="{16E5A9F5-00FD-6C48-84B3-0DDB38539BAD}" srcOrd="0" destOrd="0" presId="urn:microsoft.com/office/officeart/2005/8/layout/hierarchy2"/>
    <dgm:cxn modelId="{369B34CA-BF3E-7745-A2B5-CB4775092EBE}" type="presParOf" srcId="{16E5A9F5-00FD-6C48-84B3-0DDB38539BAD}" destId="{DFD9DBAD-05BC-8345-906A-B46868E0366B}" srcOrd="0" destOrd="0" presId="urn:microsoft.com/office/officeart/2005/8/layout/hierarchy2"/>
    <dgm:cxn modelId="{D3ECB5C7-5588-D84E-B2D0-1A4C763CEF56}" type="presParOf" srcId="{B24707FB-C873-474D-B4D1-5F3EC09E0AC4}" destId="{BCF00F88-5E7F-D74A-BA2A-4EAB3064B225}" srcOrd="1" destOrd="0" presId="urn:microsoft.com/office/officeart/2005/8/layout/hierarchy2"/>
    <dgm:cxn modelId="{B51290C9-AE8C-6945-B8C2-9C642C840143}" type="presParOf" srcId="{BCF00F88-5E7F-D74A-BA2A-4EAB3064B225}" destId="{D19B5717-170E-CA47-BC66-A665CCE7485C}" srcOrd="0" destOrd="0" presId="urn:microsoft.com/office/officeart/2005/8/layout/hierarchy2"/>
    <dgm:cxn modelId="{3C11EC84-6D6C-AD44-98B8-0997D7C993E4}" type="presParOf" srcId="{BCF00F88-5E7F-D74A-BA2A-4EAB3064B225}" destId="{25139C8F-213D-DB40-A321-7EBAE9AE2769}" srcOrd="1" destOrd="0" presId="urn:microsoft.com/office/officeart/2005/8/layout/hierarchy2"/>
    <dgm:cxn modelId="{89294035-8AAA-9F4C-9CEF-89E6DB911227}" type="presParOf" srcId="{B24707FB-C873-474D-B4D1-5F3EC09E0AC4}" destId="{6609EF44-4291-C14F-AAA4-B78FB71C18DD}" srcOrd="2" destOrd="0" presId="urn:microsoft.com/office/officeart/2005/8/layout/hierarchy2"/>
    <dgm:cxn modelId="{3F84CF7E-6FC7-EC48-B099-68F74E58492F}" type="presParOf" srcId="{6609EF44-4291-C14F-AAA4-B78FB71C18DD}" destId="{9BCCB6F5-4D01-B542-B33A-3566A525A7CF}" srcOrd="0" destOrd="0" presId="urn:microsoft.com/office/officeart/2005/8/layout/hierarchy2"/>
    <dgm:cxn modelId="{31D1FA74-11D7-1F47-9513-AF246CB82881}" type="presParOf" srcId="{B24707FB-C873-474D-B4D1-5F3EC09E0AC4}" destId="{DB10788F-E08E-D64E-98D8-01DF34692188}" srcOrd="3" destOrd="0" presId="urn:microsoft.com/office/officeart/2005/8/layout/hierarchy2"/>
    <dgm:cxn modelId="{45EBF09D-DA3E-A643-8863-6ADD1192C98C}" type="presParOf" srcId="{DB10788F-E08E-D64E-98D8-01DF34692188}" destId="{2A55DD08-7EEB-F142-A0D8-F34C92AC9793}" srcOrd="0" destOrd="0" presId="urn:microsoft.com/office/officeart/2005/8/layout/hierarchy2"/>
    <dgm:cxn modelId="{70A1DB57-A951-B643-A3BB-88725928842C}" type="presParOf" srcId="{DB10788F-E08E-D64E-98D8-01DF34692188}" destId="{EA0AAF5F-EA2B-B648-8872-E32320A8FA25}" srcOrd="1" destOrd="0" presId="urn:microsoft.com/office/officeart/2005/8/layout/hierarchy2"/>
    <dgm:cxn modelId="{504B304E-3BF1-D345-8BA3-46F0766E525A}" type="presParOf" srcId="{B24707FB-C873-474D-B4D1-5F3EC09E0AC4}" destId="{5B342B0E-DA54-0B4E-9DF6-52DF42FBD45B}" srcOrd="4" destOrd="0" presId="urn:microsoft.com/office/officeart/2005/8/layout/hierarchy2"/>
    <dgm:cxn modelId="{327EF055-865E-7746-AE8C-B29BF661420B}" type="presParOf" srcId="{5B342B0E-DA54-0B4E-9DF6-52DF42FBD45B}" destId="{37CEC432-2AB3-DA46-9641-8A80CC966E7B}" srcOrd="0" destOrd="0" presId="urn:microsoft.com/office/officeart/2005/8/layout/hierarchy2"/>
    <dgm:cxn modelId="{0D7DF448-3C21-B24F-80DD-E4223106871D}" type="presParOf" srcId="{B24707FB-C873-474D-B4D1-5F3EC09E0AC4}" destId="{BC1E9193-D853-A14B-8169-49E8805E376E}" srcOrd="5" destOrd="0" presId="urn:microsoft.com/office/officeart/2005/8/layout/hierarchy2"/>
    <dgm:cxn modelId="{454134E4-645E-AD4D-B9A0-92579AB1A22D}" type="presParOf" srcId="{BC1E9193-D853-A14B-8169-49E8805E376E}" destId="{3C8AB440-17EB-3E40-AD2F-B962BFFC8642}" srcOrd="0" destOrd="0" presId="urn:microsoft.com/office/officeart/2005/8/layout/hierarchy2"/>
    <dgm:cxn modelId="{F061E584-0539-A14E-AC91-F98AC6BE0E06}" type="presParOf" srcId="{BC1E9193-D853-A14B-8169-49E8805E376E}" destId="{491E2D0A-D024-B044-9D62-A71E0F49BA7F}" srcOrd="1" destOrd="0" presId="urn:microsoft.com/office/officeart/2005/8/layout/hierarchy2"/>
    <dgm:cxn modelId="{60663A3A-B449-EE41-9B71-4EF766D65D0B}" type="presParOf" srcId="{B24707FB-C873-474D-B4D1-5F3EC09E0AC4}" destId="{7CB01B26-8377-C84E-B1C8-CFE72ED69185}" srcOrd="6" destOrd="0" presId="urn:microsoft.com/office/officeart/2005/8/layout/hierarchy2"/>
    <dgm:cxn modelId="{2E148DAF-CEF1-A340-B205-9FBC760C55B9}" type="presParOf" srcId="{7CB01B26-8377-C84E-B1C8-CFE72ED69185}" destId="{9F6AE183-26DE-3248-A066-90051B713474}" srcOrd="0" destOrd="0" presId="urn:microsoft.com/office/officeart/2005/8/layout/hierarchy2"/>
    <dgm:cxn modelId="{379B5C92-0E44-2D4E-9D25-232A8DC4D517}" type="presParOf" srcId="{B24707FB-C873-474D-B4D1-5F3EC09E0AC4}" destId="{54E06D55-50C6-C742-8ED1-F83382FE1906}" srcOrd="7" destOrd="0" presId="urn:microsoft.com/office/officeart/2005/8/layout/hierarchy2"/>
    <dgm:cxn modelId="{A97B40AB-80AF-A84A-BAD8-D17BD7DD6597}" type="presParOf" srcId="{54E06D55-50C6-C742-8ED1-F83382FE1906}" destId="{4060D467-0134-A54B-A2E7-B70BF2767AA9}" srcOrd="0" destOrd="0" presId="urn:microsoft.com/office/officeart/2005/8/layout/hierarchy2"/>
    <dgm:cxn modelId="{3BA14E43-EA2C-BE4B-A951-2FEF97E3DCD6}" type="presParOf" srcId="{54E06D55-50C6-C742-8ED1-F83382FE1906}" destId="{E46B2805-A85B-9D41-B7CD-AE0A8FA56D19}" srcOrd="1" destOrd="0" presId="urn:microsoft.com/office/officeart/2005/8/layout/hierarchy2"/>
    <dgm:cxn modelId="{D18728C9-0799-8846-9C26-372C4351EDCB}" type="presParOf" srcId="{B24707FB-C873-474D-B4D1-5F3EC09E0AC4}" destId="{F6BDCD09-E338-B94A-ACEE-BCDEC731DAFC}" srcOrd="8" destOrd="0" presId="urn:microsoft.com/office/officeart/2005/8/layout/hierarchy2"/>
    <dgm:cxn modelId="{994623C8-C20E-B14F-95EC-6846A5975095}" type="presParOf" srcId="{F6BDCD09-E338-B94A-ACEE-BCDEC731DAFC}" destId="{50701A29-C52B-2045-8C48-F3E43717DC5E}" srcOrd="0" destOrd="0" presId="urn:microsoft.com/office/officeart/2005/8/layout/hierarchy2"/>
    <dgm:cxn modelId="{FA94A3A6-473A-0F47-A7BB-11E743033CE6}" type="presParOf" srcId="{B24707FB-C873-474D-B4D1-5F3EC09E0AC4}" destId="{1285164F-D91E-124D-81F1-E2FB7E31C87F}" srcOrd="9" destOrd="0" presId="urn:microsoft.com/office/officeart/2005/8/layout/hierarchy2"/>
    <dgm:cxn modelId="{73211FD2-FDB9-0441-9A88-F260F35D0F90}" type="presParOf" srcId="{1285164F-D91E-124D-81F1-E2FB7E31C87F}" destId="{FAA08C73-8305-5A41-B3CD-7ABCC12694EF}" srcOrd="0" destOrd="0" presId="urn:microsoft.com/office/officeart/2005/8/layout/hierarchy2"/>
    <dgm:cxn modelId="{83ADB7F1-923C-F849-AB56-83B6E82AE905}" type="presParOf" srcId="{1285164F-D91E-124D-81F1-E2FB7E31C87F}" destId="{EF866B73-8711-DF41-8657-F0D78552FB81}" srcOrd="1" destOrd="0" presId="urn:microsoft.com/office/officeart/2005/8/layout/hierarchy2"/>
    <dgm:cxn modelId="{7BA03A64-319D-074D-8322-9764ADDD54AC}" type="presParOf" srcId="{B24707FB-C873-474D-B4D1-5F3EC09E0AC4}" destId="{21FE4181-2F89-0443-9B72-FDD98482C42C}" srcOrd="10" destOrd="0" presId="urn:microsoft.com/office/officeart/2005/8/layout/hierarchy2"/>
    <dgm:cxn modelId="{130BB30F-E7D6-7746-B1E9-CD4CABCA1C62}" type="presParOf" srcId="{21FE4181-2F89-0443-9B72-FDD98482C42C}" destId="{76862205-7BDE-4A41-A436-83D2B1E24602}" srcOrd="0" destOrd="0" presId="urn:microsoft.com/office/officeart/2005/8/layout/hierarchy2"/>
    <dgm:cxn modelId="{F78BCE04-0354-A74D-A0D2-C06A64E53CA2}" type="presParOf" srcId="{B24707FB-C873-474D-B4D1-5F3EC09E0AC4}" destId="{ECEAAF59-4838-D847-9453-5291AB433BEE}" srcOrd="11" destOrd="0" presId="urn:microsoft.com/office/officeart/2005/8/layout/hierarchy2"/>
    <dgm:cxn modelId="{8955EED5-D817-3A47-A104-72B7F8B77804}" type="presParOf" srcId="{ECEAAF59-4838-D847-9453-5291AB433BEE}" destId="{BE8FE351-2FEC-DE45-A9C2-080056C4AC89}" srcOrd="0" destOrd="0" presId="urn:microsoft.com/office/officeart/2005/8/layout/hierarchy2"/>
    <dgm:cxn modelId="{2DB66F15-72D7-9B42-98BC-9960961DD935}" type="presParOf" srcId="{ECEAAF59-4838-D847-9453-5291AB433BEE}" destId="{4713FD0D-E6F6-F842-B130-263B4270FF42}" srcOrd="1" destOrd="0" presId="urn:microsoft.com/office/officeart/2005/8/layout/hierarchy2"/>
    <dgm:cxn modelId="{57827DE2-57EC-1D42-BBC9-B84926D666FF}" type="presParOf" srcId="{B24707FB-C873-474D-B4D1-5F3EC09E0AC4}" destId="{F9A2A9D6-77A7-2047-9239-A2F69ABF33AC}" srcOrd="12" destOrd="0" presId="urn:microsoft.com/office/officeart/2005/8/layout/hierarchy2"/>
    <dgm:cxn modelId="{B8BE3212-B39E-434A-A97B-BADCD1AC65D9}" type="presParOf" srcId="{F9A2A9D6-77A7-2047-9239-A2F69ABF33AC}" destId="{2C097F7B-009A-B244-A0E6-D87863BB4ECC}" srcOrd="0" destOrd="0" presId="urn:microsoft.com/office/officeart/2005/8/layout/hierarchy2"/>
    <dgm:cxn modelId="{899A8D88-212F-EC4E-8206-5A61A8D1338C}" type="presParOf" srcId="{B24707FB-C873-474D-B4D1-5F3EC09E0AC4}" destId="{975476EE-AF91-2B49-B883-1E1C830A62C4}" srcOrd="13" destOrd="0" presId="urn:microsoft.com/office/officeart/2005/8/layout/hierarchy2"/>
    <dgm:cxn modelId="{19498554-19F1-4B41-BB04-213112264F40}" type="presParOf" srcId="{975476EE-AF91-2B49-B883-1E1C830A62C4}" destId="{B2FCBC1A-B14D-DC40-901B-7EC77C717A34}" srcOrd="0" destOrd="0" presId="urn:microsoft.com/office/officeart/2005/8/layout/hierarchy2"/>
    <dgm:cxn modelId="{808FF221-FF83-BF44-8231-7A99DB7331AA}"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45D3C501-6BE2-DF4F-AFF6-1538F93C1E2A}" type="presOf" srcId="{DDB8E1C5-EDDC-6B4C-90FF-F324D86AF6BA}" destId="{F9A2A9D6-77A7-2047-9239-A2F69ABF33A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3147110-993B-274D-8C93-C4A9E6CDB063}" type="presOf" srcId="{FAD09972-6C32-1A49-9510-244E42624032}" destId="{DFD9DBAD-05BC-8345-906A-B46868E0366B}"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5C048A29-F7C3-5844-A46E-309C5A029B5A}" type="presOf" srcId="{DDB8E1C5-EDDC-6B4C-90FF-F324D86AF6BA}" destId="{2C097F7B-009A-B244-A0E6-D87863BB4ECC}" srcOrd="1" destOrd="0" presId="urn:microsoft.com/office/officeart/2005/8/layout/hierarchy2"/>
    <dgm:cxn modelId="{9883F229-AEC8-4842-B23E-EADF6756ED3F}" type="presOf" srcId="{56AAA2EE-ACEC-9C4A-AC97-41407E82104F}" destId="{5B342B0E-DA54-0B4E-9DF6-52DF42FBD45B}" srcOrd="0" destOrd="0" presId="urn:microsoft.com/office/officeart/2005/8/layout/hierarchy2"/>
    <dgm:cxn modelId="{C567C02C-93D1-F040-9070-5D50883354EA}" type="presOf" srcId="{EDECA82F-26DE-9B48-8B2C-E596682C74E3}" destId="{6609EF44-4291-C14F-AAA4-B78FB71C18DD}" srcOrd="0" destOrd="0" presId="urn:microsoft.com/office/officeart/2005/8/layout/hierarchy2"/>
    <dgm:cxn modelId="{06586F38-9BB3-5442-8F4D-A7B6AD103E23}" type="presOf" srcId="{DBE5596A-A95C-0A49-ACBD-C57DEC6B6F84}" destId="{3C8AB440-17EB-3E40-AD2F-B962BFFC8642}"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A5321D3D-F3A1-DA41-A89C-5FE26AF11F65}" type="presOf" srcId="{EDECA82F-26DE-9B48-8B2C-E596682C74E3}" destId="{9BCCB6F5-4D01-B542-B33A-3566A525A7CF}" srcOrd="1" destOrd="0" presId="urn:microsoft.com/office/officeart/2005/8/layout/hierarchy2"/>
    <dgm:cxn modelId="{4C2C2760-C9BB-6B4F-840F-7A9CC1601332}" type="presOf" srcId="{B7FF30AC-8686-B847-8C01-7F811740330B}" destId="{21FE4181-2F89-0443-9B72-FDD98482C42C}" srcOrd="0" destOrd="0" presId="urn:microsoft.com/office/officeart/2005/8/layout/hierarchy2"/>
    <dgm:cxn modelId="{1BBC1262-4A84-5741-9BC1-C18C12BF4379}"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FCE70071-3A9D-9B4B-A186-63C5839768ED}" type="presOf" srcId="{4558C3CB-F19F-AF4D-8ACC-BF4FE6C32850}" destId="{4060D467-0134-A54B-A2E7-B70BF2767AA9}" srcOrd="0" destOrd="0" presId="urn:microsoft.com/office/officeart/2005/8/layout/hierarchy2"/>
    <dgm:cxn modelId="{BEFB3F7E-1E74-904E-B607-26B32FDC76AE}" type="presOf" srcId="{B3933CA7-9444-B14A-8FA3-450EE6861E54}" destId="{F6BDCD09-E338-B94A-ACEE-BCDEC731DAFC}" srcOrd="0" destOrd="0" presId="urn:microsoft.com/office/officeart/2005/8/layout/hierarchy2"/>
    <dgm:cxn modelId="{74B99A85-C67E-C541-9C2C-2D16B457E2FB}" type="presOf" srcId="{E23CA53F-C723-864A-B214-2A46C0B8D535}" destId="{9F6AE183-26DE-3248-A066-90051B713474}" srcOrd="1" destOrd="0" presId="urn:microsoft.com/office/officeart/2005/8/layout/hierarchy2"/>
    <dgm:cxn modelId="{693FAC89-4BC4-454B-81C2-C07BF25C9415}" type="presOf" srcId="{B7FF30AC-8686-B847-8C01-7F811740330B}" destId="{76862205-7BDE-4A41-A436-83D2B1E24602}" srcOrd="1" destOrd="0" presId="urn:microsoft.com/office/officeart/2005/8/layout/hierarchy2"/>
    <dgm:cxn modelId="{2E07E08E-942A-D94B-9D18-D63DA3E5C111}" type="presOf" srcId="{2BA40614-B939-D841-B900-EA9911B05E3A}" destId="{FBB0B2F5-8580-4742-829E-2FEF84F96BB3}" srcOrd="0" destOrd="0" presId="urn:microsoft.com/office/officeart/2005/8/layout/hierarchy2"/>
    <dgm:cxn modelId="{9F0EE28F-7B24-BA4A-AD1B-0F1315E5004D}" type="presOf" srcId="{DE3EA25A-13F8-0A41-9566-2086CA0EB49C}" destId="{D19B5717-170E-CA47-BC66-A665CCE7485C}" srcOrd="0" destOrd="0" presId="urn:microsoft.com/office/officeart/2005/8/layout/hierarchy2"/>
    <dgm:cxn modelId="{14FA6098-BD2F-4143-AF3E-E416997B6380}" type="presOf" srcId="{61A7CB88-ED4D-2444-AD48-33211A4DD0D8}" destId="{56A89400-8501-0E4D-A436-60B8D7A0B57A}" srcOrd="0" destOrd="0" presId="urn:microsoft.com/office/officeart/2005/8/layout/hierarchy2"/>
    <dgm:cxn modelId="{1021739B-33DE-6341-9930-0B7C656E68C5}" type="presOf" srcId="{B3933CA7-9444-B14A-8FA3-450EE6861E54}" destId="{50701A29-C52B-2045-8C48-F3E43717DC5E}" srcOrd="1" destOrd="0" presId="urn:microsoft.com/office/officeart/2005/8/layout/hierarchy2"/>
    <dgm:cxn modelId="{DE8373A2-BA29-1541-8241-6FAD7B6D7F2A}" type="presOf" srcId="{9BBD97BD-4873-7148-AE40-C336B51F19E2}" destId="{CB3D2920-E95F-6F4C-A749-22378C20D45E}"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5B14BAF-B96A-4146-8E61-4C6759768C0C}" type="presOf" srcId="{7D570614-7F1A-C64E-9680-42191968A026}" destId="{BE8FE351-2FEC-DE45-A9C2-080056C4AC89}"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1807F3C3-283C-FD4F-A2C6-5071772D87EB}" type="presOf" srcId="{E2D69F1F-4C45-4B44-B05E-827A4D800328}" destId="{2A55DD08-7EEB-F142-A0D8-F34C92AC9793}" srcOrd="0" destOrd="0" presId="urn:microsoft.com/office/officeart/2005/8/layout/hierarchy2"/>
    <dgm:cxn modelId="{3C0BEFD3-DBBB-7C40-B206-26977FFB3894}" type="presOf" srcId="{E23CA53F-C723-864A-B214-2A46C0B8D535}" destId="{7CB01B26-8377-C84E-B1C8-CFE72ED69185}" srcOrd="0" destOrd="0" presId="urn:microsoft.com/office/officeart/2005/8/layout/hierarchy2"/>
    <dgm:cxn modelId="{5AA333DB-BC0B-834D-B9DB-BF6CF94251B8}" type="presOf" srcId="{56AAA2EE-ACEC-9C4A-AC97-41407E82104F}" destId="{37CEC432-2AB3-DA46-9641-8A80CC966E7B}" srcOrd="1" destOrd="0" presId="urn:microsoft.com/office/officeart/2005/8/layout/hierarchy2"/>
    <dgm:cxn modelId="{C86E29E4-F638-2247-BB07-7FC5304F0D48}" type="presOf" srcId="{61A7CB88-ED4D-2444-AD48-33211A4DD0D8}" destId="{E2AC30D1-0E7F-F746-8CAF-38B8F0A368DE}" srcOrd="1" destOrd="0" presId="urn:microsoft.com/office/officeart/2005/8/layout/hierarchy2"/>
    <dgm:cxn modelId="{0339FCE6-830A-934B-90C3-D6DF3F74E3E3}" type="presOf" srcId="{EF34768A-1AEB-484B-A028-9DAFD9D33E43}" destId="{1965468F-BA68-654D-A2FC-AB9BF43A351C}" srcOrd="0" destOrd="0" presId="urn:microsoft.com/office/officeart/2005/8/layout/hierarchy2"/>
    <dgm:cxn modelId="{B4D4CEE9-B33D-1E40-B073-52766CDAE691}" type="presOf" srcId="{30D777A4-34CE-9D41-B9D4-496ACDB1888D}" destId="{FAA08C73-8305-5A41-B3CD-7ABCC12694EF}" srcOrd="0" destOrd="0" presId="urn:microsoft.com/office/officeart/2005/8/layout/hierarchy2"/>
    <dgm:cxn modelId="{5F8B5EEA-FA02-4547-8CE1-8C340D23F6FB}"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67EB5409-DF95-1749-82DA-2CD3CC346B6F}" type="presParOf" srcId="{1965468F-BA68-654D-A2FC-AB9BF43A351C}" destId="{FAEB8138-F521-2849-87AD-405D947B835A}" srcOrd="0" destOrd="0" presId="urn:microsoft.com/office/officeart/2005/8/layout/hierarchy2"/>
    <dgm:cxn modelId="{85E8EBDF-9CD9-FF4D-915B-1F8CBB05470B}" type="presParOf" srcId="{FAEB8138-F521-2849-87AD-405D947B835A}" destId="{FBB0B2F5-8580-4742-829E-2FEF84F96BB3}" srcOrd="0" destOrd="0" presId="urn:microsoft.com/office/officeart/2005/8/layout/hierarchy2"/>
    <dgm:cxn modelId="{47EDB871-BBFB-2F4C-A5BA-D5BA41F1414F}" type="presParOf" srcId="{FAEB8138-F521-2849-87AD-405D947B835A}" destId="{3CBB43B8-73FB-3E48-B816-0B326D858DBF}" srcOrd="1" destOrd="0" presId="urn:microsoft.com/office/officeart/2005/8/layout/hierarchy2"/>
    <dgm:cxn modelId="{D16D319B-857F-1644-852D-AEE353300398}" type="presParOf" srcId="{3CBB43B8-73FB-3E48-B816-0B326D858DBF}" destId="{56A89400-8501-0E4D-A436-60B8D7A0B57A}" srcOrd="0" destOrd="0" presId="urn:microsoft.com/office/officeart/2005/8/layout/hierarchy2"/>
    <dgm:cxn modelId="{12CBB2FB-58F2-ED46-9D48-4E501E6AB123}" type="presParOf" srcId="{56A89400-8501-0E4D-A436-60B8D7A0B57A}" destId="{E2AC30D1-0E7F-F746-8CAF-38B8F0A368DE}" srcOrd="0" destOrd="0" presId="urn:microsoft.com/office/officeart/2005/8/layout/hierarchy2"/>
    <dgm:cxn modelId="{67E499CE-5964-0140-B07F-F351F1949966}" type="presParOf" srcId="{3CBB43B8-73FB-3E48-B816-0B326D858DBF}" destId="{2258CECC-8E05-FB4A-8157-0A834F08728F}" srcOrd="1" destOrd="0" presId="urn:microsoft.com/office/officeart/2005/8/layout/hierarchy2"/>
    <dgm:cxn modelId="{00E47020-8C92-E44F-8144-F4AF7A7C337C}" type="presParOf" srcId="{2258CECC-8E05-FB4A-8157-0A834F08728F}" destId="{CB3D2920-E95F-6F4C-A749-22378C20D45E}" srcOrd="0" destOrd="0" presId="urn:microsoft.com/office/officeart/2005/8/layout/hierarchy2"/>
    <dgm:cxn modelId="{763B150F-92A2-0149-A81B-471D373E964C}" type="presParOf" srcId="{2258CECC-8E05-FB4A-8157-0A834F08728F}" destId="{B24707FB-C873-474D-B4D1-5F3EC09E0AC4}" srcOrd="1" destOrd="0" presId="urn:microsoft.com/office/officeart/2005/8/layout/hierarchy2"/>
    <dgm:cxn modelId="{ED3F3101-A146-B54E-A2A0-EF9D1093AD38}" type="presParOf" srcId="{B24707FB-C873-474D-B4D1-5F3EC09E0AC4}" destId="{16E5A9F5-00FD-6C48-84B3-0DDB38539BAD}" srcOrd="0" destOrd="0" presId="urn:microsoft.com/office/officeart/2005/8/layout/hierarchy2"/>
    <dgm:cxn modelId="{BB8331AC-AEA9-B948-91AF-CB5639DD4854}" type="presParOf" srcId="{16E5A9F5-00FD-6C48-84B3-0DDB38539BAD}" destId="{DFD9DBAD-05BC-8345-906A-B46868E0366B}" srcOrd="0" destOrd="0" presId="urn:microsoft.com/office/officeart/2005/8/layout/hierarchy2"/>
    <dgm:cxn modelId="{84B14A88-178A-8942-AC3D-3FCAB0AC456D}" type="presParOf" srcId="{B24707FB-C873-474D-B4D1-5F3EC09E0AC4}" destId="{BCF00F88-5E7F-D74A-BA2A-4EAB3064B225}" srcOrd="1" destOrd="0" presId="urn:microsoft.com/office/officeart/2005/8/layout/hierarchy2"/>
    <dgm:cxn modelId="{9533C9DE-666C-DA4B-AF32-CF98D29C2213}" type="presParOf" srcId="{BCF00F88-5E7F-D74A-BA2A-4EAB3064B225}" destId="{D19B5717-170E-CA47-BC66-A665CCE7485C}" srcOrd="0" destOrd="0" presId="urn:microsoft.com/office/officeart/2005/8/layout/hierarchy2"/>
    <dgm:cxn modelId="{B95A246F-2382-2D45-A348-CDCEB27A0ACC}" type="presParOf" srcId="{BCF00F88-5E7F-D74A-BA2A-4EAB3064B225}" destId="{25139C8F-213D-DB40-A321-7EBAE9AE2769}" srcOrd="1" destOrd="0" presId="urn:microsoft.com/office/officeart/2005/8/layout/hierarchy2"/>
    <dgm:cxn modelId="{7747D8D9-25A6-5542-AF0C-1F56963C4FA3}" type="presParOf" srcId="{B24707FB-C873-474D-B4D1-5F3EC09E0AC4}" destId="{6609EF44-4291-C14F-AAA4-B78FB71C18DD}" srcOrd="2" destOrd="0" presId="urn:microsoft.com/office/officeart/2005/8/layout/hierarchy2"/>
    <dgm:cxn modelId="{CA59D388-6C1F-D744-BE2A-973997B78FF3}" type="presParOf" srcId="{6609EF44-4291-C14F-AAA4-B78FB71C18DD}" destId="{9BCCB6F5-4D01-B542-B33A-3566A525A7CF}" srcOrd="0" destOrd="0" presId="urn:microsoft.com/office/officeart/2005/8/layout/hierarchy2"/>
    <dgm:cxn modelId="{EAF843F3-E0B5-1C4B-BB1E-C810EA5B5554}" type="presParOf" srcId="{B24707FB-C873-474D-B4D1-5F3EC09E0AC4}" destId="{DB10788F-E08E-D64E-98D8-01DF34692188}" srcOrd="3" destOrd="0" presId="urn:microsoft.com/office/officeart/2005/8/layout/hierarchy2"/>
    <dgm:cxn modelId="{3F4A03C7-2E71-534C-B6D7-74ECF37F6E50}" type="presParOf" srcId="{DB10788F-E08E-D64E-98D8-01DF34692188}" destId="{2A55DD08-7EEB-F142-A0D8-F34C92AC9793}" srcOrd="0" destOrd="0" presId="urn:microsoft.com/office/officeart/2005/8/layout/hierarchy2"/>
    <dgm:cxn modelId="{8251816F-4404-FF4C-BB89-472F1455BA7D}" type="presParOf" srcId="{DB10788F-E08E-D64E-98D8-01DF34692188}" destId="{EA0AAF5F-EA2B-B648-8872-E32320A8FA25}" srcOrd="1" destOrd="0" presId="urn:microsoft.com/office/officeart/2005/8/layout/hierarchy2"/>
    <dgm:cxn modelId="{3F5A4769-8C7F-044F-9965-0E6DD8D703EB}" type="presParOf" srcId="{B24707FB-C873-474D-B4D1-5F3EC09E0AC4}" destId="{5B342B0E-DA54-0B4E-9DF6-52DF42FBD45B}" srcOrd="4" destOrd="0" presId="urn:microsoft.com/office/officeart/2005/8/layout/hierarchy2"/>
    <dgm:cxn modelId="{15F0FC17-4354-754C-9BF3-C19F7429FF89}" type="presParOf" srcId="{5B342B0E-DA54-0B4E-9DF6-52DF42FBD45B}" destId="{37CEC432-2AB3-DA46-9641-8A80CC966E7B}" srcOrd="0" destOrd="0" presId="urn:microsoft.com/office/officeart/2005/8/layout/hierarchy2"/>
    <dgm:cxn modelId="{5304E13B-71F0-5A4D-8E53-F7CE91803265}" type="presParOf" srcId="{B24707FB-C873-474D-B4D1-5F3EC09E0AC4}" destId="{BC1E9193-D853-A14B-8169-49E8805E376E}" srcOrd="5" destOrd="0" presId="urn:microsoft.com/office/officeart/2005/8/layout/hierarchy2"/>
    <dgm:cxn modelId="{6542F962-5534-2746-9A1C-601230A99F88}" type="presParOf" srcId="{BC1E9193-D853-A14B-8169-49E8805E376E}" destId="{3C8AB440-17EB-3E40-AD2F-B962BFFC8642}" srcOrd="0" destOrd="0" presId="urn:microsoft.com/office/officeart/2005/8/layout/hierarchy2"/>
    <dgm:cxn modelId="{C6B6982F-D03B-794D-AEA9-55FE2D7B6A71}" type="presParOf" srcId="{BC1E9193-D853-A14B-8169-49E8805E376E}" destId="{491E2D0A-D024-B044-9D62-A71E0F49BA7F}" srcOrd="1" destOrd="0" presId="urn:microsoft.com/office/officeart/2005/8/layout/hierarchy2"/>
    <dgm:cxn modelId="{2F3191F6-738E-7040-90F7-4A4418406F62}" type="presParOf" srcId="{B24707FB-C873-474D-B4D1-5F3EC09E0AC4}" destId="{7CB01B26-8377-C84E-B1C8-CFE72ED69185}" srcOrd="6" destOrd="0" presId="urn:microsoft.com/office/officeart/2005/8/layout/hierarchy2"/>
    <dgm:cxn modelId="{FCDC4F9E-3DCE-A445-9271-4D266731073E}" type="presParOf" srcId="{7CB01B26-8377-C84E-B1C8-CFE72ED69185}" destId="{9F6AE183-26DE-3248-A066-90051B713474}" srcOrd="0" destOrd="0" presId="urn:microsoft.com/office/officeart/2005/8/layout/hierarchy2"/>
    <dgm:cxn modelId="{D553BB0F-3FBB-A344-89DD-1261329B11EC}" type="presParOf" srcId="{B24707FB-C873-474D-B4D1-5F3EC09E0AC4}" destId="{54E06D55-50C6-C742-8ED1-F83382FE1906}" srcOrd="7" destOrd="0" presId="urn:microsoft.com/office/officeart/2005/8/layout/hierarchy2"/>
    <dgm:cxn modelId="{16ECEDFA-4C0B-5B4F-BAAE-A98D111A8AE4}" type="presParOf" srcId="{54E06D55-50C6-C742-8ED1-F83382FE1906}" destId="{4060D467-0134-A54B-A2E7-B70BF2767AA9}" srcOrd="0" destOrd="0" presId="urn:microsoft.com/office/officeart/2005/8/layout/hierarchy2"/>
    <dgm:cxn modelId="{CF16921A-A489-5F4A-8816-9B2AB194C0E5}" type="presParOf" srcId="{54E06D55-50C6-C742-8ED1-F83382FE1906}" destId="{E46B2805-A85B-9D41-B7CD-AE0A8FA56D19}" srcOrd="1" destOrd="0" presId="urn:microsoft.com/office/officeart/2005/8/layout/hierarchy2"/>
    <dgm:cxn modelId="{946F5B21-E956-4942-9024-68BBCA167FF5}" type="presParOf" srcId="{B24707FB-C873-474D-B4D1-5F3EC09E0AC4}" destId="{F6BDCD09-E338-B94A-ACEE-BCDEC731DAFC}" srcOrd="8" destOrd="0" presId="urn:microsoft.com/office/officeart/2005/8/layout/hierarchy2"/>
    <dgm:cxn modelId="{4BD78B7A-6FA0-4A4E-B42F-BD9AE3743019}" type="presParOf" srcId="{F6BDCD09-E338-B94A-ACEE-BCDEC731DAFC}" destId="{50701A29-C52B-2045-8C48-F3E43717DC5E}" srcOrd="0" destOrd="0" presId="urn:microsoft.com/office/officeart/2005/8/layout/hierarchy2"/>
    <dgm:cxn modelId="{C214C47D-E0CC-D54A-884C-36A7F300E71C}" type="presParOf" srcId="{B24707FB-C873-474D-B4D1-5F3EC09E0AC4}" destId="{1285164F-D91E-124D-81F1-E2FB7E31C87F}" srcOrd="9" destOrd="0" presId="urn:microsoft.com/office/officeart/2005/8/layout/hierarchy2"/>
    <dgm:cxn modelId="{B9E9DDE0-D5DC-7C48-B72A-311F7ECF1910}" type="presParOf" srcId="{1285164F-D91E-124D-81F1-E2FB7E31C87F}" destId="{FAA08C73-8305-5A41-B3CD-7ABCC12694EF}" srcOrd="0" destOrd="0" presId="urn:microsoft.com/office/officeart/2005/8/layout/hierarchy2"/>
    <dgm:cxn modelId="{C1489F3B-D61E-2D4E-89B9-CBE6EF21B749}" type="presParOf" srcId="{1285164F-D91E-124D-81F1-E2FB7E31C87F}" destId="{EF866B73-8711-DF41-8657-F0D78552FB81}" srcOrd="1" destOrd="0" presId="urn:microsoft.com/office/officeart/2005/8/layout/hierarchy2"/>
    <dgm:cxn modelId="{034EEC19-011F-BE4F-AFA9-3C93D66E8D1D}" type="presParOf" srcId="{B24707FB-C873-474D-B4D1-5F3EC09E0AC4}" destId="{21FE4181-2F89-0443-9B72-FDD98482C42C}" srcOrd="10" destOrd="0" presId="urn:microsoft.com/office/officeart/2005/8/layout/hierarchy2"/>
    <dgm:cxn modelId="{9C551F1C-E23E-DC4E-AFB3-BBC53CDF0C8A}" type="presParOf" srcId="{21FE4181-2F89-0443-9B72-FDD98482C42C}" destId="{76862205-7BDE-4A41-A436-83D2B1E24602}" srcOrd="0" destOrd="0" presId="urn:microsoft.com/office/officeart/2005/8/layout/hierarchy2"/>
    <dgm:cxn modelId="{22D846B4-AC65-7A42-8B79-66985922CA86}" type="presParOf" srcId="{B24707FB-C873-474D-B4D1-5F3EC09E0AC4}" destId="{ECEAAF59-4838-D847-9453-5291AB433BEE}" srcOrd="11" destOrd="0" presId="urn:microsoft.com/office/officeart/2005/8/layout/hierarchy2"/>
    <dgm:cxn modelId="{9C16EF11-6E58-444E-9A9F-6F8997D633C0}" type="presParOf" srcId="{ECEAAF59-4838-D847-9453-5291AB433BEE}" destId="{BE8FE351-2FEC-DE45-A9C2-080056C4AC89}" srcOrd="0" destOrd="0" presId="urn:microsoft.com/office/officeart/2005/8/layout/hierarchy2"/>
    <dgm:cxn modelId="{3DB90B7C-8D35-B442-B2A1-FD1833BAEFDB}" type="presParOf" srcId="{ECEAAF59-4838-D847-9453-5291AB433BEE}" destId="{4713FD0D-E6F6-F842-B130-263B4270FF42}" srcOrd="1" destOrd="0" presId="urn:microsoft.com/office/officeart/2005/8/layout/hierarchy2"/>
    <dgm:cxn modelId="{012E6ABB-854A-E941-992D-A12A2026945B}" type="presParOf" srcId="{B24707FB-C873-474D-B4D1-5F3EC09E0AC4}" destId="{F9A2A9D6-77A7-2047-9239-A2F69ABF33AC}" srcOrd="12" destOrd="0" presId="urn:microsoft.com/office/officeart/2005/8/layout/hierarchy2"/>
    <dgm:cxn modelId="{42599DCF-EFFF-7344-8880-1CC3C430229D}" type="presParOf" srcId="{F9A2A9D6-77A7-2047-9239-A2F69ABF33AC}" destId="{2C097F7B-009A-B244-A0E6-D87863BB4ECC}" srcOrd="0" destOrd="0" presId="urn:microsoft.com/office/officeart/2005/8/layout/hierarchy2"/>
    <dgm:cxn modelId="{E9D7A635-E5EA-E542-9E21-45E86B1A9090}" type="presParOf" srcId="{B24707FB-C873-474D-B4D1-5F3EC09E0AC4}" destId="{975476EE-AF91-2B49-B883-1E1C830A62C4}" srcOrd="13" destOrd="0" presId="urn:microsoft.com/office/officeart/2005/8/layout/hierarchy2"/>
    <dgm:cxn modelId="{D3F91ACC-91FF-4146-88A3-9DC8D4DF8E20}" type="presParOf" srcId="{975476EE-AF91-2B49-B883-1E1C830A62C4}" destId="{B2FCBC1A-B14D-DC40-901B-7EC77C717A34}" srcOrd="0" destOrd="0" presId="urn:microsoft.com/office/officeart/2005/8/layout/hierarchy2"/>
    <dgm:cxn modelId="{7D1CE72E-03AD-A140-9958-C5E22B6B11FD}"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45DDF04-5E01-0044-A491-838499417575}" type="presOf" srcId="{B3933CA7-9444-B14A-8FA3-450EE6861E54}" destId="{F6BDCD09-E338-B94A-ACEE-BCDEC731DAF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C0982A17-69FA-5F4C-BC2D-4A5FC60A2D84}" type="presOf" srcId="{2BA40614-B939-D841-B900-EA9911B05E3A}" destId="{FBB0B2F5-8580-4742-829E-2FEF84F96BB3}" srcOrd="0" destOrd="0" presId="urn:microsoft.com/office/officeart/2005/8/layout/hierarchy2"/>
    <dgm:cxn modelId="{6ED05417-2C5A-844B-A73A-2321E983CC69}" type="presOf" srcId="{DDB8E1C5-EDDC-6B4C-90FF-F324D86AF6BA}" destId="{2C097F7B-009A-B244-A0E6-D87863BB4ECC}"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DA9FCA21-A837-594A-87E4-C808F4D47226}" type="presOf" srcId="{B7FF30AC-8686-B847-8C01-7F811740330B}" destId="{76862205-7BDE-4A41-A436-83D2B1E24602}" srcOrd="1" destOrd="0" presId="urn:microsoft.com/office/officeart/2005/8/layout/hierarchy2"/>
    <dgm:cxn modelId="{AAC45637-D5D9-1841-A439-3548285C3105}" type="presOf" srcId="{61A7CB88-ED4D-2444-AD48-33211A4DD0D8}" destId="{56A89400-8501-0E4D-A436-60B8D7A0B57A}" srcOrd="0" destOrd="0" presId="urn:microsoft.com/office/officeart/2005/8/layout/hierarchy2"/>
    <dgm:cxn modelId="{09288239-F856-5E49-A313-C3890CAC6EFB}"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ED66D5B-33E0-144B-AFE6-0538B39ED182}" type="presOf" srcId="{8B06DCB7-6D9C-D24A-ABCF-B832EB5E1B1A}" destId="{B2FCBC1A-B14D-DC40-901B-7EC77C717A34}" srcOrd="0" destOrd="0" presId="urn:microsoft.com/office/officeart/2005/8/layout/hierarchy2"/>
    <dgm:cxn modelId="{FECA6B5C-D6D3-BD43-AC54-3DE2A20A4E36}" type="presOf" srcId="{B7FF30AC-8686-B847-8C01-7F811740330B}" destId="{21FE4181-2F89-0443-9B72-FDD98482C42C}" srcOrd="0" destOrd="0" presId="urn:microsoft.com/office/officeart/2005/8/layout/hierarchy2"/>
    <dgm:cxn modelId="{04B5005D-6739-364B-8079-85FCD598FC49}" type="presOf" srcId="{EF34768A-1AEB-484B-A028-9DAFD9D33E43}" destId="{1965468F-BA68-654D-A2FC-AB9BF43A351C}" srcOrd="0" destOrd="0" presId="urn:microsoft.com/office/officeart/2005/8/layout/hierarchy2"/>
    <dgm:cxn modelId="{00EA4243-A396-234C-91A8-A9DD5A2F1F6B}" type="presOf" srcId="{E23CA53F-C723-864A-B214-2A46C0B8D535}" destId="{9F6AE183-26DE-3248-A066-90051B713474}" srcOrd="1" destOrd="0" presId="urn:microsoft.com/office/officeart/2005/8/layout/hierarchy2"/>
    <dgm:cxn modelId="{5D1B6565-EE80-2845-8CD3-C6776EE722D1}" type="presOf" srcId="{7D570614-7F1A-C64E-9680-42191968A026}" destId="{BE8FE351-2FEC-DE45-A9C2-080056C4AC89}" srcOrd="0" destOrd="0" presId="urn:microsoft.com/office/officeart/2005/8/layout/hierarchy2"/>
    <dgm:cxn modelId="{1E1F9B65-D5EE-4844-B3EB-0AFF28F47D7B}" type="presOf" srcId="{DBE5596A-A95C-0A49-ACBD-C57DEC6B6F84}" destId="{3C8AB440-17EB-3E40-AD2F-B962BFFC8642}"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508B3A76-AB7F-324D-BCE7-F5F19F172CEA}" type="presOf" srcId="{56AAA2EE-ACEC-9C4A-AC97-41407E82104F}" destId="{37CEC432-2AB3-DA46-9641-8A80CC966E7B}" srcOrd="1" destOrd="0" presId="urn:microsoft.com/office/officeart/2005/8/layout/hierarchy2"/>
    <dgm:cxn modelId="{2A537857-7348-6443-B186-DB474EAD22F1}" type="presOf" srcId="{FAD09972-6C32-1A49-9510-244E42624032}" destId="{DFD9DBAD-05BC-8345-906A-B46868E0366B}" srcOrd="1" destOrd="0" presId="urn:microsoft.com/office/officeart/2005/8/layout/hierarchy2"/>
    <dgm:cxn modelId="{0ADAC85A-6316-3E43-B42C-CC3D7EC326C5}" type="presOf" srcId="{DDB8E1C5-EDDC-6B4C-90FF-F324D86AF6BA}" destId="{F9A2A9D6-77A7-2047-9239-A2F69ABF33AC}" srcOrd="0" destOrd="0" presId="urn:microsoft.com/office/officeart/2005/8/layout/hierarchy2"/>
    <dgm:cxn modelId="{7D16E385-5F17-454B-B1B0-B03CE17F48A8}" type="presOf" srcId="{30D777A4-34CE-9D41-B9D4-496ACDB1888D}" destId="{FAA08C73-8305-5A41-B3CD-7ABCC12694EF}" srcOrd="0" destOrd="0" presId="urn:microsoft.com/office/officeart/2005/8/layout/hierarchy2"/>
    <dgm:cxn modelId="{A5A1D48B-8F77-D545-8AB5-F1C5A2255257}" type="presOf" srcId="{4558C3CB-F19F-AF4D-8ACC-BF4FE6C32850}" destId="{4060D467-0134-A54B-A2E7-B70BF2767AA9}"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295C2FB2-79A6-B24A-B26D-4A56C336AEB3}" type="presOf" srcId="{E2D69F1F-4C45-4B44-B05E-827A4D800328}" destId="{2A55DD08-7EEB-F142-A0D8-F34C92AC9793}" srcOrd="0" destOrd="0" presId="urn:microsoft.com/office/officeart/2005/8/layout/hierarchy2"/>
    <dgm:cxn modelId="{CBC3D5B6-A716-F24F-9815-39F3EF864C10}" type="presOf" srcId="{56AAA2EE-ACEC-9C4A-AC97-41407E82104F}" destId="{5B342B0E-DA54-0B4E-9DF6-52DF42FBD45B}"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5700B8BE-46DB-7E40-B82A-FC63B9DF0282}" type="presOf" srcId="{B3933CA7-9444-B14A-8FA3-450EE6861E54}" destId="{50701A29-C52B-2045-8C48-F3E43717DC5E}" srcOrd="1" destOrd="0" presId="urn:microsoft.com/office/officeart/2005/8/layout/hierarchy2"/>
    <dgm:cxn modelId="{8266AFC1-90F6-DE47-BFFA-BF1EC9E3FDA8}" type="presOf" srcId="{E23CA53F-C723-864A-B214-2A46C0B8D535}" destId="{7CB01B26-8377-C84E-B1C8-CFE72ED69185}" srcOrd="0" destOrd="0" presId="urn:microsoft.com/office/officeart/2005/8/layout/hierarchy2"/>
    <dgm:cxn modelId="{62CD22C5-D764-EE4D-A68B-2D62123FAAFE}" type="presOf" srcId="{FAD09972-6C32-1A49-9510-244E42624032}" destId="{16E5A9F5-00FD-6C48-84B3-0DDB38539BAD}" srcOrd="0" destOrd="0" presId="urn:microsoft.com/office/officeart/2005/8/layout/hierarchy2"/>
    <dgm:cxn modelId="{C4F0BCC6-7CB8-0845-999B-2DD75AB471B9}" type="presOf" srcId="{EDECA82F-26DE-9B48-8B2C-E596682C74E3}" destId="{6609EF44-4291-C14F-AAA4-B78FB71C18DD}" srcOrd="0" destOrd="0" presId="urn:microsoft.com/office/officeart/2005/8/layout/hierarchy2"/>
    <dgm:cxn modelId="{8BEB21CE-D44C-2340-9721-07A69CD69C0C}" type="presOf" srcId="{DE3EA25A-13F8-0A41-9566-2086CA0EB49C}" destId="{D19B5717-170E-CA47-BC66-A665CCE7485C}" srcOrd="0" destOrd="0" presId="urn:microsoft.com/office/officeart/2005/8/layout/hierarchy2"/>
    <dgm:cxn modelId="{60CF15D0-228C-454C-9928-F665BEBB116A}" type="presOf" srcId="{61A7CB88-ED4D-2444-AD48-33211A4DD0D8}" destId="{E2AC30D1-0E7F-F746-8CAF-38B8F0A368DE}" srcOrd="1" destOrd="0" presId="urn:microsoft.com/office/officeart/2005/8/layout/hierarchy2"/>
    <dgm:cxn modelId="{BCB8AADB-F6ED-5E4E-BFA4-B4690AE1E445}" type="presOf" srcId="{9BBD97BD-4873-7148-AE40-C336B51F19E2}" destId="{CB3D2920-E95F-6F4C-A749-22378C20D45E}"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71844E67-5034-564B-B624-33D666818759}" type="presParOf" srcId="{1965468F-BA68-654D-A2FC-AB9BF43A351C}" destId="{FAEB8138-F521-2849-87AD-405D947B835A}" srcOrd="0" destOrd="0" presId="urn:microsoft.com/office/officeart/2005/8/layout/hierarchy2"/>
    <dgm:cxn modelId="{79185276-E25C-204B-94B4-1E7BED7A8891}" type="presParOf" srcId="{FAEB8138-F521-2849-87AD-405D947B835A}" destId="{FBB0B2F5-8580-4742-829E-2FEF84F96BB3}" srcOrd="0" destOrd="0" presId="urn:microsoft.com/office/officeart/2005/8/layout/hierarchy2"/>
    <dgm:cxn modelId="{F5E2B614-AE90-794D-ABC0-272A448D9EF3}" type="presParOf" srcId="{FAEB8138-F521-2849-87AD-405D947B835A}" destId="{3CBB43B8-73FB-3E48-B816-0B326D858DBF}" srcOrd="1" destOrd="0" presId="urn:microsoft.com/office/officeart/2005/8/layout/hierarchy2"/>
    <dgm:cxn modelId="{FB89DAEE-A73C-D349-AE49-0F52E0795E01}" type="presParOf" srcId="{3CBB43B8-73FB-3E48-B816-0B326D858DBF}" destId="{56A89400-8501-0E4D-A436-60B8D7A0B57A}" srcOrd="0" destOrd="0" presId="urn:microsoft.com/office/officeart/2005/8/layout/hierarchy2"/>
    <dgm:cxn modelId="{EC3C934F-EC58-CE49-AB84-CCC24CAB269E}" type="presParOf" srcId="{56A89400-8501-0E4D-A436-60B8D7A0B57A}" destId="{E2AC30D1-0E7F-F746-8CAF-38B8F0A368DE}" srcOrd="0" destOrd="0" presId="urn:microsoft.com/office/officeart/2005/8/layout/hierarchy2"/>
    <dgm:cxn modelId="{ACFF8081-A8A5-8247-A32D-5BA3E0002135}" type="presParOf" srcId="{3CBB43B8-73FB-3E48-B816-0B326D858DBF}" destId="{2258CECC-8E05-FB4A-8157-0A834F08728F}" srcOrd="1" destOrd="0" presId="urn:microsoft.com/office/officeart/2005/8/layout/hierarchy2"/>
    <dgm:cxn modelId="{BCB2D0A1-B50E-2442-AA2F-6748DE44EFBC}" type="presParOf" srcId="{2258CECC-8E05-FB4A-8157-0A834F08728F}" destId="{CB3D2920-E95F-6F4C-A749-22378C20D45E}" srcOrd="0" destOrd="0" presId="urn:microsoft.com/office/officeart/2005/8/layout/hierarchy2"/>
    <dgm:cxn modelId="{FFFCE3E1-E7E5-0547-B8AB-53B212701F37}" type="presParOf" srcId="{2258CECC-8E05-FB4A-8157-0A834F08728F}" destId="{B24707FB-C873-474D-B4D1-5F3EC09E0AC4}" srcOrd="1" destOrd="0" presId="urn:microsoft.com/office/officeart/2005/8/layout/hierarchy2"/>
    <dgm:cxn modelId="{DF757741-4DF0-1E41-86A5-E679CA123E15}" type="presParOf" srcId="{B24707FB-C873-474D-B4D1-5F3EC09E0AC4}" destId="{16E5A9F5-00FD-6C48-84B3-0DDB38539BAD}" srcOrd="0" destOrd="0" presId="urn:microsoft.com/office/officeart/2005/8/layout/hierarchy2"/>
    <dgm:cxn modelId="{7AD4B7BD-E469-6B4A-BC47-D05C11D4D327}" type="presParOf" srcId="{16E5A9F5-00FD-6C48-84B3-0DDB38539BAD}" destId="{DFD9DBAD-05BC-8345-906A-B46868E0366B}" srcOrd="0" destOrd="0" presId="urn:microsoft.com/office/officeart/2005/8/layout/hierarchy2"/>
    <dgm:cxn modelId="{CC9E66A8-A7D6-3443-BF25-11017F10E8BD}" type="presParOf" srcId="{B24707FB-C873-474D-B4D1-5F3EC09E0AC4}" destId="{BCF00F88-5E7F-D74A-BA2A-4EAB3064B225}" srcOrd="1" destOrd="0" presId="urn:microsoft.com/office/officeart/2005/8/layout/hierarchy2"/>
    <dgm:cxn modelId="{F4880400-5531-7143-B6AE-65B9F510B5CB}" type="presParOf" srcId="{BCF00F88-5E7F-D74A-BA2A-4EAB3064B225}" destId="{D19B5717-170E-CA47-BC66-A665CCE7485C}" srcOrd="0" destOrd="0" presId="urn:microsoft.com/office/officeart/2005/8/layout/hierarchy2"/>
    <dgm:cxn modelId="{2167B2EE-5BF6-2A4A-B3A9-D1D159403F4B}" type="presParOf" srcId="{BCF00F88-5E7F-D74A-BA2A-4EAB3064B225}" destId="{25139C8F-213D-DB40-A321-7EBAE9AE2769}" srcOrd="1" destOrd="0" presId="urn:microsoft.com/office/officeart/2005/8/layout/hierarchy2"/>
    <dgm:cxn modelId="{DF1BE075-2E0A-8649-924D-53EBE22907AB}" type="presParOf" srcId="{B24707FB-C873-474D-B4D1-5F3EC09E0AC4}" destId="{6609EF44-4291-C14F-AAA4-B78FB71C18DD}" srcOrd="2" destOrd="0" presId="urn:microsoft.com/office/officeart/2005/8/layout/hierarchy2"/>
    <dgm:cxn modelId="{85F2AFF3-F70F-AD49-B43B-8DAE00AA6661}" type="presParOf" srcId="{6609EF44-4291-C14F-AAA4-B78FB71C18DD}" destId="{9BCCB6F5-4D01-B542-B33A-3566A525A7CF}" srcOrd="0" destOrd="0" presId="urn:microsoft.com/office/officeart/2005/8/layout/hierarchy2"/>
    <dgm:cxn modelId="{0594E994-3AAF-A44B-A8FE-7F44852DE27E}" type="presParOf" srcId="{B24707FB-C873-474D-B4D1-5F3EC09E0AC4}" destId="{DB10788F-E08E-D64E-98D8-01DF34692188}" srcOrd="3" destOrd="0" presId="urn:microsoft.com/office/officeart/2005/8/layout/hierarchy2"/>
    <dgm:cxn modelId="{82FD06C1-B61D-CF44-A2E8-FCE5993721AC}" type="presParOf" srcId="{DB10788F-E08E-D64E-98D8-01DF34692188}" destId="{2A55DD08-7EEB-F142-A0D8-F34C92AC9793}" srcOrd="0" destOrd="0" presId="urn:microsoft.com/office/officeart/2005/8/layout/hierarchy2"/>
    <dgm:cxn modelId="{2D4E72C5-B4A4-3E49-A50F-49005C3B0CDB}" type="presParOf" srcId="{DB10788F-E08E-D64E-98D8-01DF34692188}" destId="{EA0AAF5F-EA2B-B648-8872-E32320A8FA25}" srcOrd="1" destOrd="0" presId="urn:microsoft.com/office/officeart/2005/8/layout/hierarchy2"/>
    <dgm:cxn modelId="{BC080C11-121F-5D48-AD93-D2F8FF25EA9F}" type="presParOf" srcId="{B24707FB-C873-474D-B4D1-5F3EC09E0AC4}" destId="{5B342B0E-DA54-0B4E-9DF6-52DF42FBD45B}" srcOrd="4" destOrd="0" presId="urn:microsoft.com/office/officeart/2005/8/layout/hierarchy2"/>
    <dgm:cxn modelId="{0B2A92A2-6A0C-5443-922E-B89E3824CE93}" type="presParOf" srcId="{5B342B0E-DA54-0B4E-9DF6-52DF42FBD45B}" destId="{37CEC432-2AB3-DA46-9641-8A80CC966E7B}" srcOrd="0" destOrd="0" presId="urn:microsoft.com/office/officeart/2005/8/layout/hierarchy2"/>
    <dgm:cxn modelId="{0021C0BA-69B5-714D-8A6D-F5B54A229CF8}" type="presParOf" srcId="{B24707FB-C873-474D-B4D1-5F3EC09E0AC4}" destId="{BC1E9193-D853-A14B-8169-49E8805E376E}" srcOrd="5" destOrd="0" presId="urn:microsoft.com/office/officeart/2005/8/layout/hierarchy2"/>
    <dgm:cxn modelId="{C8B001E1-DE19-9B40-8687-353AA3B11DC5}" type="presParOf" srcId="{BC1E9193-D853-A14B-8169-49E8805E376E}" destId="{3C8AB440-17EB-3E40-AD2F-B962BFFC8642}" srcOrd="0" destOrd="0" presId="urn:microsoft.com/office/officeart/2005/8/layout/hierarchy2"/>
    <dgm:cxn modelId="{44CB43CA-FD3E-E042-802F-57EC165CA591}" type="presParOf" srcId="{BC1E9193-D853-A14B-8169-49E8805E376E}" destId="{491E2D0A-D024-B044-9D62-A71E0F49BA7F}" srcOrd="1" destOrd="0" presId="urn:microsoft.com/office/officeart/2005/8/layout/hierarchy2"/>
    <dgm:cxn modelId="{9E9D0DFA-1214-7448-876A-958D8EDDDFDA}" type="presParOf" srcId="{B24707FB-C873-474D-B4D1-5F3EC09E0AC4}" destId="{7CB01B26-8377-C84E-B1C8-CFE72ED69185}" srcOrd="6" destOrd="0" presId="urn:microsoft.com/office/officeart/2005/8/layout/hierarchy2"/>
    <dgm:cxn modelId="{F0B560A9-4212-8444-91E6-D58E863FEE3F}" type="presParOf" srcId="{7CB01B26-8377-C84E-B1C8-CFE72ED69185}" destId="{9F6AE183-26DE-3248-A066-90051B713474}" srcOrd="0" destOrd="0" presId="urn:microsoft.com/office/officeart/2005/8/layout/hierarchy2"/>
    <dgm:cxn modelId="{0094ABDE-F995-274E-BCC9-69E57AE5FA3B}" type="presParOf" srcId="{B24707FB-C873-474D-B4D1-5F3EC09E0AC4}" destId="{54E06D55-50C6-C742-8ED1-F83382FE1906}" srcOrd="7" destOrd="0" presId="urn:microsoft.com/office/officeart/2005/8/layout/hierarchy2"/>
    <dgm:cxn modelId="{8CE34874-371D-654E-8C7D-D99968C99522}" type="presParOf" srcId="{54E06D55-50C6-C742-8ED1-F83382FE1906}" destId="{4060D467-0134-A54B-A2E7-B70BF2767AA9}" srcOrd="0" destOrd="0" presId="urn:microsoft.com/office/officeart/2005/8/layout/hierarchy2"/>
    <dgm:cxn modelId="{FDADA882-E724-FB40-91D4-C6EE1FB41516}" type="presParOf" srcId="{54E06D55-50C6-C742-8ED1-F83382FE1906}" destId="{E46B2805-A85B-9D41-B7CD-AE0A8FA56D19}" srcOrd="1" destOrd="0" presId="urn:microsoft.com/office/officeart/2005/8/layout/hierarchy2"/>
    <dgm:cxn modelId="{0F1C9190-36FB-FC4A-97AC-95870A7C7400}" type="presParOf" srcId="{B24707FB-C873-474D-B4D1-5F3EC09E0AC4}" destId="{F6BDCD09-E338-B94A-ACEE-BCDEC731DAFC}" srcOrd="8" destOrd="0" presId="urn:microsoft.com/office/officeart/2005/8/layout/hierarchy2"/>
    <dgm:cxn modelId="{5D3289A0-034B-C245-9267-7B070FDC7945}" type="presParOf" srcId="{F6BDCD09-E338-B94A-ACEE-BCDEC731DAFC}" destId="{50701A29-C52B-2045-8C48-F3E43717DC5E}" srcOrd="0" destOrd="0" presId="urn:microsoft.com/office/officeart/2005/8/layout/hierarchy2"/>
    <dgm:cxn modelId="{C0A1457A-06E7-904F-ABA5-240EB490F700}" type="presParOf" srcId="{B24707FB-C873-474D-B4D1-5F3EC09E0AC4}" destId="{1285164F-D91E-124D-81F1-E2FB7E31C87F}" srcOrd="9" destOrd="0" presId="urn:microsoft.com/office/officeart/2005/8/layout/hierarchy2"/>
    <dgm:cxn modelId="{599E29C0-246E-254E-A15B-6B4014787F02}" type="presParOf" srcId="{1285164F-D91E-124D-81F1-E2FB7E31C87F}" destId="{FAA08C73-8305-5A41-B3CD-7ABCC12694EF}" srcOrd="0" destOrd="0" presId="urn:microsoft.com/office/officeart/2005/8/layout/hierarchy2"/>
    <dgm:cxn modelId="{7F37ACCD-8EC2-DC41-926A-02CDB28F67CE}" type="presParOf" srcId="{1285164F-D91E-124D-81F1-E2FB7E31C87F}" destId="{EF866B73-8711-DF41-8657-F0D78552FB81}" srcOrd="1" destOrd="0" presId="urn:microsoft.com/office/officeart/2005/8/layout/hierarchy2"/>
    <dgm:cxn modelId="{39048DE4-A4FB-C745-ADBB-4AD7116D1C39}" type="presParOf" srcId="{B24707FB-C873-474D-B4D1-5F3EC09E0AC4}" destId="{21FE4181-2F89-0443-9B72-FDD98482C42C}" srcOrd="10" destOrd="0" presId="urn:microsoft.com/office/officeart/2005/8/layout/hierarchy2"/>
    <dgm:cxn modelId="{E732F5F3-D102-B047-969E-2F1D9E361C21}" type="presParOf" srcId="{21FE4181-2F89-0443-9B72-FDD98482C42C}" destId="{76862205-7BDE-4A41-A436-83D2B1E24602}" srcOrd="0" destOrd="0" presId="urn:microsoft.com/office/officeart/2005/8/layout/hierarchy2"/>
    <dgm:cxn modelId="{8D6AD7CB-F35A-8E42-8C98-0BA07E7EE5F6}" type="presParOf" srcId="{B24707FB-C873-474D-B4D1-5F3EC09E0AC4}" destId="{ECEAAF59-4838-D847-9453-5291AB433BEE}" srcOrd="11" destOrd="0" presId="urn:microsoft.com/office/officeart/2005/8/layout/hierarchy2"/>
    <dgm:cxn modelId="{B5B222D6-BF6F-9948-A34C-184DF3509592}" type="presParOf" srcId="{ECEAAF59-4838-D847-9453-5291AB433BEE}" destId="{BE8FE351-2FEC-DE45-A9C2-080056C4AC89}" srcOrd="0" destOrd="0" presId="urn:microsoft.com/office/officeart/2005/8/layout/hierarchy2"/>
    <dgm:cxn modelId="{AF672B21-E1B1-844F-9814-5BC4FF20F6EA}" type="presParOf" srcId="{ECEAAF59-4838-D847-9453-5291AB433BEE}" destId="{4713FD0D-E6F6-F842-B130-263B4270FF42}" srcOrd="1" destOrd="0" presId="urn:microsoft.com/office/officeart/2005/8/layout/hierarchy2"/>
    <dgm:cxn modelId="{F422455E-3FA6-F64C-91D1-D7004DD7DCE1}" type="presParOf" srcId="{B24707FB-C873-474D-B4D1-5F3EC09E0AC4}" destId="{F9A2A9D6-77A7-2047-9239-A2F69ABF33AC}" srcOrd="12" destOrd="0" presId="urn:microsoft.com/office/officeart/2005/8/layout/hierarchy2"/>
    <dgm:cxn modelId="{CF50C4B5-F401-044A-A4C6-0460FF2C2BAA}" type="presParOf" srcId="{F9A2A9D6-77A7-2047-9239-A2F69ABF33AC}" destId="{2C097F7B-009A-B244-A0E6-D87863BB4ECC}" srcOrd="0" destOrd="0" presId="urn:microsoft.com/office/officeart/2005/8/layout/hierarchy2"/>
    <dgm:cxn modelId="{83225063-6A42-B44C-BDEE-A28AC4A34B7B}" type="presParOf" srcId="{B24707FB-C873-474D-B4D1-5F3EC09E0AC4}" destId="{975476EE-AF91-2B49-B883-1E1C830A62C4}" srcOrd="13" destOrd="0" presId="urn:microsoft.com/office/officeart/2005/8/layout/hierarchy2"/>
    <dgm:cxn modelId="{D9FC7EF9-1DC2-7D46-A076-8B94BCCC3AD2}" type="presParOf" srcId="{975476EE-AF91-2B49-B883-1E1C830A62C4}" destId="{B2FCBC1A-B14D-DC40-901B-7EC77C717A34}" srcOrd="0" destOrd="0" presId="urn:microsoft.com/office/officeart/2005/8/layout/hierarchy2"/>
    <dgm:cxn modelId="{FB98CD62-187B-A849-B665-5ECD09AEA6B6}"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146B50C-367E-684F-9BD4-C981C0B9768A}" type="presOf" srcId="{EF34768A-1AEB-484B-A028-9DAFD9D33E43}" destId="{1965468F-BA68-654D-A2FC-AB9BF43A351C}" srcOrd="0" destOrd="0" presId="urn:microsoft.com/office/officeart/2005/8/layout/hierarchy2"/>
    <dgm:cxn modelId="{D3DB1E0D-85D3-FA4F-A3DF-23414CE5E427}" type="presOf" srcId="{E23CA53F-C723-864A-B214-2A46C0B8D535}" destId="{9F6AE183-26DE-3248-A066-90051B713474}" srcOrd="1" destOrd="0" presId="urn:microsoft.com/office/officeart/2005/8/layout/hierarchy2"/>
    <dgm:cxn modelId="{09DFE90D-9B98-1E41-AB8F-51124EE43074}"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2CD8BA20-DDED-0A4D-80EC-F9A5CD15A3CD}" type="presOf" srcId="{4558C3CB-F19F-AF4D-8ACC-BF4FE6C32850}" destId="{4060D467-0134-A54B-A2E7-B70BF2767AA9}" srcOrd="0" destOrd="0" presId="urn:microsoft.com/office/officeart/2005/8/layout/hierarchy2"/>
    <dgm:cxn modelId="{FB5AEB26-D41B-6946-9FB9-0BBEE8B1516C}" type="presOf" srcId="{E23CA53F-C723-864A-B214-2A46C0B8D535}" destId="{7CB01B26-8377-C84E-B1C8-CFE72ED69185}" srcOrd="0" destOrd="0" presId="urn:microsoft.com/office/officeart/2005/8/layout/hierarchy2"/>
    <dgm:cxn modelId="{CC8DF334-91F5-EF49-B9D9-1F15E16CA523}" type="presOf" srcId="{DDB8E1C5-EDDC-6B4C-90FF-F324D86AF6BA}" destId="{F9A2A9D6-77A7-2047-9239-A2F69ABF33AC}"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47207842-41CA-BF49-B0D8-66DF9BB30B96}" type="presOf" srcId="{EDECA82F-26DE-9B48-8B2C-E596682C74E3}" destId="{6609EF44-4291-C14F-AAA4-B78FB71C18DD}" srcOrd="0" destOrd="0" presId="urn:microsoft.com/office/officeart/2005/8/layout/hierarchy2"/>
    <dgm:cxn modelId="{AE1AD467-382E-094B-A1ED-495AC6C4A3E4}" type="presOf" srcId="{9BBD97BD-4873-7148-AE40-C336B51F19E2}" destId="{CB3D2920-E95F-6F4C-A749-22378C20D45E}"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7386C4A-B6CF-294B-8F05-B79CD27A438C}" type="presOf" srcId="{61A7CB88-ED4D-2444-AD48-33211A4DD0D8}" destId="{E2AC30D1-0E7F-F746-8CAF-38B8F0A368DE}" srcOrd="1" destOrd="0" presId="urn:microsoft.com/office/officeart/2005/8/layout/hierarchy2"/>
    <dgm:cxn modelId="{0AF1664E-8659-C841-8DEF-6763D77C8010}" type="presOf" srcId="{56AAA2EE-ACEC-9C4A-AC97-41407E82104F}" destId="{5B342B0E-DA54-0B4E-9DF6-52DF42FBD45B}" srcOrd="0" destOrd="0" presId="urn:microsoft.com/office/officeart/2005/8/layout/hierarchy2"/>
    <dgm:cxn modelId="{BB11B36E-AA67-4C4B-922B-733A0631DB16}" type="presOf" srcId="{7D570614-7F1A-C64E-9680-42191968A026}" destId="{BE8FE351-2FEC-DE45-A9C2-080056C4AC89}" srcOrd="0" destOrd="0" presId="urn:microsoft.com/office/officeart/2005/8/layout/hierarchy2"/>
    <dgm:cxn modelId="{31CFA274-63F2-B447-89C7-3EB988EFBD16}" type="presOf" srcId="{30D777A4-34CE-9D41-B9D4-496ACDB1888D}" destId="{FAA08C73-8305-5A41-B3CD-7ABCC12694EF}" srcOrd="0" destOrd="0" presId="urn:microsoft.com/office/officeart/2005/8/layout/hierarchy2"/>
    <dgm:cxn modelId="{E7FF0684-B8F7-504B-A07D-B157B22A0584}" type="presOf" srcId="{8B06DCB7-6D9C-D24A-ABCF-B832EB5E1B1A}" destId="{B2FCBC1A-B14D-DC40-901B-7EC77C717A34}" srcOrd="0" destOrd="0" presId="urn:microsoft.com/office/officeart/2005/8/layout/hierarchy2"/>
    <dgm:cxn modelId="{2FDE3984-2E17-3342-97EB-7BA746F39111}" type="presOf" srcId="{DBE5596A-A95C-0A49-ACBD-C57DEC6B6F84}" destId="{3C8AB440-17EB-3E40-AD2F-B962BFFC8642}" srcOrd="0" destOrd="0" presId="urn:microsoft.com/office/officeart/2005/8/layout/hierarchy2"/>
    <dgm:cxn modelId="{9B388492-B5FC-EB49-BB23-6593F9FA0F06}" type="presOf" srcId="{FAD09972-6C32-1A49-9510-244E42624032}" destId="{DFD9DBAD-05BC-8345-906A-B46868E0366B}" srcOrd="1" destOrd="0" presId="urn:microsoft.com/office/officeart/2005/8/layout/hierarchy2"/>
    <dgm:cxn modelId="{CED46CA1-DB97-CF42-ACA0-B286FDFED98D}"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FB575AD-5650-8E4C-B0CC-3BC22FD11CAD}" type="presOf" srcId="{61A7CB88-ED4D-2444-AD48-33211A4DD0D8}" destId="{56A89400-8501-0E4D-A436-60B8D7A0B57A}" srcOrd="0" destOrd="0" presId="urn:microsoft.com/office/officeart/2005/8/layout/hierarchy2"/>
    <dgm:cxn modelId="{3FCAD0AD-819C-5F4A-A629-0A4651A27899}" type="presOf" srcId="{B3933CA7-9444-B14A-8FA3-450EE6861E54}" destId="{50701A29-C52B-2045-8C48-F3E43717DC5E}" srcOrd="1" destOrd="0" presId="urn:microsoft.com/office/officeart/2005/8/layout/hierarchy2"/>
    <dgm:cxn modelId="{DECD8BAE-C5BD-264A-A541-0D438C6C9E8B}" type="presOf" srcId="{B3933CA7-9444-B14A-8FA3-450EE6861E54}" destId="{F6BDCD09-E338-B94A-ACEE-BCDEC731DAFC}"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C63915B7-73EB-9E43-B044-68E789266341}" type="presOf" srcId="{EDECA82F-26DE-9B48-8B2C-E596682C74E3}" destId="{9BCCB6F5-4D01-B542-B33A-3566A525A7CF}" srcOrd="1"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CCB8B3C4-60E3-9E49-B1B0-B4F5B8FB7EB4}" type="presOf" srcId="{FAD09972-6C32-1A49-9510-244E42624032}" destId="{16E5A9F5-00FD-6C48-84B3-0DDB38539BAD}" srcOrd="0" destOrd="0" presId="urn:microsoft.com/office/officeart/2005/8/layout/hierarchy2"/>
    <dgm:cxn modelId="{6708ACCA-1D28-3E4D-9964-27DF638AA699}" type="presOf" srcId="{B7FF30AC-8686-B847-8C01-7F811740330B}" destId="{21FE4181-2F89-0443-9B72-FDD98482C42C}" srcOrd="0" destOrd="0" presId="urn:microsoft.com/office/officeart/2005/8/layout/hierarchy2"/>
    <dgm:cxn modelId="{296C4ECD-AE6B-1740-80FF-B1B0B3E1C997}" type="presOf" srcId="{56AAA2EE-ACEC-9C4A-AC97-41407E82104F}" destId="{37CEC432-2AB3-DA46-9641-8A80CC966E7B}" srcOrd="1" destOrd="0" presId="urn:microsoft.com/office/officeart/2005/8/layout/hierarchy2"/>
    <dgm:cxn modelId="{1C46CFD1-BE9A-5E45-AAB1-5C97DA3502BD}" type="presOf" srcId="{2BA40614-B939-D841-B900-EA9911B05E3A}" destId="{FBB0B2F5-8580-4742-829E-2FEF84F96BB3}" srcOrd="0" destOrd="0" presId="urn:microsoft.com/office/officeart/2005/8/layout/hierarchy2"/>
    <dgm:cxn modelId="{6A4FECD8-F596-5248-B112-7AA6C6341992}" type="presOf" srcId="{DDB8E1C5-EDDC-6B4C-90FF-F324D86AF6BA}" destId="{2C097F7B-009A-B244-A0E6-D87863BB4ECC}" srcOrd="1" destOrd="0" presId="urn:microsoft.com/office/officeart/2005/8/layout/hierarchy2"/>
    <dgm:cxn modelId="{9E665CF6-9DD9-8147-87DD-E5E41B7425D5}" type="presOf" srcId="{B7FF30AC-8686-B847-8C01-7F811740330B}" destId="{76862205-7BDE-4A41-A436-83D2B1E24602}"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C18A0969-EBE1-8247-AC8C-B980EE36F93E}" type="presParOf" srcId="{1965468F-BA68-654D-A2FC-AB9BF43A351C}" destId="{FAEB8138-F521-2849-87AD-405D947B835A}" srcOrd="0" destOrd="0" presId="urn:microsoft.com/office/officeart/2005/8/layout/hierarchy2"/>
    <dgm:cxn modelId="{39644BCA-30BE-2949-9A02-27ECEAF54F67}" type="presParOf" srcId="{FAEB8138-F521-2849-87AD-405D947B835A}" destId="{FBB0B2F5-8580-4742-829E-2FEF84F96BB3}" srcOrd="0" destOrd="0" presId="urn:microsoft.com/office/officeart/2005/8/layout/hierarchy2"/>
    <dgm:cxn modelId="{146C2DCB-EAB6-C34A-AB5E-1E703DFBC2AB}" type="presParOf" srcId="{FAEB8138-F521-2849-87AD-405D947B835A}" destId="{3CBB43B8-73FB-3E48-B816-0B326D858DBF}" srcOrd="1" destOrd="0" presId="urn:microsoft.com/office/officeart/2005/8/layout/hierarchy2"/>
    <dgm:cxn modelId="{02D428A3-10C8-9549-8079-7145511A0AB2}" type="presParOf" srcId="{3CBB43B8-73FB-3E48-B816-0B326D858DBF}" destId="{56A89400-8501-0E4D-A436-60B8D7A0B57A}" srcOrd="0" destOrd="0" presId="urn:microsoft.com/office/officeart/2005/8/layout/hierarchy2"/>
    <dgm:cxn modelId="{346781FF-1EEC-364A-8F40-6D317B4AB5AD}" type="presParOf" srcId="{56A89400-8501-0E4D-A436-60B8D7A0B57A}" destId="{E2AC30D1-0E7F-F746-8CAF-38B8F0A368DE}" srcOrd="0" destOrd="0" presId="urn:microsoft.com/office/officeart/2005/8/layout/hierarchy2"/>
    <dgm:cxn modelId="{534F6D08-5176-6744-9C80-9859F9EB387D}" type="presParOf" srcId="{3CBB43B8-73FB-3E48-B816-0B326D858DBF}" destId="{2258CECC-8E05-FB4A-8157-0A834F08728F}" srcOrd="1" destOrd="0" presId="urn:microsoft.com/office/officeart/2005/8/layout/hierarchy2"/>
    <dgm:cxn modelId="{912A5CAC-885A-B249-B3ED-985EA4FFB6DA}" type="presParOf" srcId="{2258CECC-8E05-FB4A-8157-0A834F08728F}" destId="{CB3D2920-E95F-6F4C-A749-22378C20D45E}" srcOrd="0" destOrd="0" presId="urn:microsoft.com/office/officeart/2005/8/layout/hierarchy2"/>
    <dgm:cxn modelId="{158950E3-1440-7A47-809F-1E182200FBF2}" type="presParOf" srcId="{2258CECC-8E05-FB4A-8157-0A834F08728F}" destId="{B24707FB-C873-474D-B4D1-5F3EC09E0AC4}" srcOrd="1" destOrd="0" presId="urn:microsoft.com/office/officeart/2005/8/layout/hierarchy2"/>
    <dgm:cxn modelId="{75716363-F4FF-5542-9065-66A6B8C48BE6}" type="presParOf" srcId="{B24707FB-C873-474D-B4D1-5F3EC09E0AC4}" destId="{16E5A9F5-00FD-6C48-84B3-0DDB38539BAD}" srcOrd="0" destOrd="0" presId="urn:microsoft.com/office/officeart/2005/8/layout/hierarchy2"/>
    <dgm:cxn modelId="{AFDC858D-E6B9-0A43-AB1D-31BA747B321B}" type="presParOf" srcId="{16E5A9F5-00FD-6C48-84B3-0DDB38539BAD}" destId="{DFD9DBAD-05BC-8345-906A-B46868E0366B}" srcOrd="0" destOrd="0" presId="urn:microsoft.com/office/officeart/2005/8/layout/hierarchy2"/>
    <dgm:cxn modelId="{5669EF31-4D6F-3442-83C7-5AA40F26BFF3}" type="presParOf" srcId="{B24707FB-C873-474D-B4D1-5F3EC09E0AC4}" destId="{BCF00F88-5E7F-D74A-BA2A-4EAB3064B225}" srcOrd="1" destOrd="0" presId="urn:microsoft.com/office/officeart/2005/8/layout/hierarchy2"/>
    <dgm:cxn modelId="{DC87E369-73C5-7D44-AF2E-B9F7D9736EF1}" type="presParOf" srcId="{BCF00F88-5E7F-D74A-BA2A-4EAB3064B225}" destId="{D19B5717-170E-CA47-BC66-A665CCE7485C}" srcOrd="0" destOrd="0" presId="urn:microsoft.com/office/officeart/2005/8/layout/hierarchy2"/>
    <dgm:cxn modelId="{27917BB2-8738-2946-ABD8-491196F9F402}" type="presParOf" srcId="{BCF00F88-5E7F-D74A-BA2A-4EAB3064B225}" destId="{25139C8F-213D-DB40-A321-7EBAE9AE2769}" srcOrd="1" destOrd="0" presId="urn:microsoft.com/office/officeart/2005/8/layout/hierarchy2"/>
    <dgm:cxn modelId="{05123FE1-AAD2-4547-9EFC-12837475CB73}" type="presParOf" srcId="{B24707FB-C873-474D-B4D1-5F3EC09E0AC4}" destId="{6609EF44-4291-C14F-AAA4-B78FB71C18DD}" srcOrd="2" destOrd="0" presId="urn:microsoft.com/office/officeart/2005/8/layout/hierarchy2"/>
    <dgm:cxn modelId="{6014EE1B-E427-ED4E-93D2-9BDDCDB88E23}" type="presParOf" srcId="{6609EF44-4291-C14F-AAA4-B78FB71C18DD}" destId="{9BCCB6F5-4D01-B542-B33A-3566A525A7CF}" srcOrd="0" destOrd="0" presId="urn:microsoft.com/office/officeart/2005/8/layout/hierarchy2"/>
    <dgm:cxn modelId="{7B9BA0D1-67A6-6E4E-9C24-D1912365B8AB}" type="presParOf" srcId="{B24707FB-C873-474D-B4D1-5F3EC09E0AC4}" destId="{DB10788F-E08E-D64E-98D8-01DF34692188}" srcOrd="3" destOrd="0" presId="urn:microsoft.com/office/officeart/2005/8/layout/hierarchy2"/>
    <dgm:cxn modelId="{F1FE3A9E-258A-A04F-97B1-18C1367A12D2}" type="presParOf" srcId="{DB10788F-E08E-D64E-98D8-01DF34692188}" destId="{2A55DD08-7EEB-F142-A0D8-F34C92AC9793}" srcOrd="0" destOrd="0" presId="urn:microsoft.com/office/officeart/2005/8/layout/hierarchy2"/>
    <dgm:cxn modelId="{0340B76F-7916-9642-8AE0-7719F74E20B8}" type="presParOf" srcId="{DB10788F-E08E-D64E-98D8-01DF34692188}" destId="{EA0AAF5F-EA2B-B648-8872-E32320A8FA25}" srcOrd="1" destOrd="0" presId="urn:microsoft.com/office/officeart/2005/8/layout/hierarchy2"/>
    <dgm:cxn modelId="{B1A4D56A-3D64-CB4D-B94A-3672D70C58F5}" type="presParOf" srcId="{B24707FB-C873-474D-B4D1-5F3EC09E0AC4}" destId="{5B342B0E-DA54-0B4E-9DF6-52DF42FBD45B}" srcOrd="4" destOrd="0" presId="urn:microsoft.com/office/officeart/2005/8/layout/hierarchy2"/>
    <dgm:cxn modelId="{80796EE4-E7BD-F242-8C9D-31002AAFCA51}" type="presParOf" srcId="{5B342B0E-DA54-0B4E-9DF6-52DF42FBD45B}" destId="{37CEC432-2AB3-DA46-9641-8A80CC966E7B}" srcOrd="0" destOrd="0" presId="urn:microsoft.com/office/officeart/2005/8/layout/hierarchy2"/>
    <dgm:cxn modelId="{7CDB9BF6-AF3E-6949-B851-2CD94D6DDDB1}" type="presParOf" srcId="{B24707FB-C873-474D-B4D1-5F3EC09E0AC4}" destId="{BC1E9193-D853-A14B-8169-49E8805E376E}" srcOrd="5" destOrd="0" presId="urn:microsoft.com/office/officeart/2005/8/layout/hierarchy2"/>
    <dgm:cxn modelId="{D8372096-3874-E542-A30A-2ABBABDF3D26}" type="presParOf" srcId="{BC1E9193-D853-A14B-8169-49E8805E376E}" destId="{3C8AB440-17EB-3E40-AD2F-B962BFFC8642}" srcOrd="0" destOrd="0" presId="urn:microsoft.com/office/officeart/2005/8/layout/hierarchy2"/>
    <dgm:cxn modelId="{8AD7C01A-0403-1F46-8D2B-210B937FDA59}" type="presParOf" srcId="{BC1E9193-D853-A14B-8169-49E8805E376E}" destId="{491E2D0A-D024-B044-9D62-A71E0F49BA7F}" srcOrd="1" destOrd="0" presId="urn:microsoft.com/office/officeart/2005/8/layout/hierarchy2"/>
    <dgm:cxn modelId="{8A9579C7-2FFC-B94C-BD1D-6E5D755A8A09}" type="presParOf" srcId="{B24707FB-C873-474D-B4D1-5F3EC09E0AC4}" destId="{7CB01B26-8377-C84E-B1C8-CFE72ED69185}" srcOrd="6" destOrd="0" presId="urn:microsoft.com/office/officeart/2005/8/layout/hierarchy2"/>
    <dgm:cxn modelId="{002B5264-27FB-CC46-BDFA-8F45AA84FEC1}" type="presParOf" srcId="{7CB01B26-8377-C84E-B1C8-CFE72ED69185}" destId="{9F6AE183-26DE-3248-A066-90051B713474}" srcOrd="0" destOrd="0" presId="urn:microsoft.com/office/officeart/2005/8/layout/hierarchy2"/>
    <dgm:cxn modelId="{3045BBD8-DD31-5D46-98D9-9F665CB672F7}" type="presParOf" srcId="{B24707FB-C873-474D-B4D1-5F3EC09E0AC4}" destId="{54E06D55-50C6-C742-8ED1-F83382FE1906}" srcOrd="7" destOrd="0" presId="urn:microsoft.com/office/officeart/2005/8/layout/hierarchy2"/>
    <dgm:cxn modelId="{736B95AA-FEED-E443-8D97-FA813A061D61}" type="presParOf" srcId="{54E06D55-50C6-C742-8ED1-F83382FE1906}" destId="{4060D467-0134-A54B-A2E7-B70BF2767AA9}" srcOrd="0" destOrd="0" presId="urn:microsoft.com/office/officeart/2005/8/layout/hierarchy2"/>
    <dgm:cxn modelId="{FE80EA02-FC14-EC47-A4D1-237EE3DA5383}" type="presParOf" srcId="{54E06D55-50C6-C742-8ED1-F83382FE1906}" destId="{E46B2805-A85B-9D41-B7CD-AE0A8FA56D19}" srcOrd="1" destOrd="0" presId="urn:microsoft.com/office/officeart/2005/8/layout/hierarchy2"/>
    <dgm:cxn modelId="{404A148D-92E8-1E4C-9220-B21C9D9E3DD8}" type="presParOf" srcId="{B24707FB-C873-474D-B4D1-5F3EC09E0AC4}" destId="{F6BDCD09-E338-B94A-ACEE-BCDEC731DAFC}" srcOrd="8" destOrd="0" presId="urn:microsoft.com/office/officeart/2005/8/layout/hierarchy2"/>
    <dgm:cxn modelId="{5C8F590F-F63B-ED4C-858B-52679C1F36D6}" type="presParOf" srcId="{F6BDCD09-E338-B94A-ACEE-BCDEC731DAFC}" destId="{50701A29-C52B-2045-8C48-F3E43717DC5E}" srcOrd="0" destOrd="0" presId="urn:microsoft.com/office/officeart/2005/8/layout/hierarchy2"/>
    <dgm:cxn modelId="{228B4726-BEE9-D445-B502-062DE1688F69}" type="presParOf" srcId="{B24707FB-C873-474D-B4D1-5F3EC09E0AC4}" destId="{1285164F-D91E-124D-81F1-E2FB7E31C87F}" srcOrd="9" destOrd="0" presId="urn:microsoft.com/office/officeart/2005/8/layout/hierarchy2"/>
    <dgm:cxn modelId="{6A29187D-BB11-E14E-9C3B-1B8D23146A96}" type="presParOf" srcId="{1285164F-D91E-124D-81F1-E2FB7E31C87F}" destId="{FAA08C73-8305-5A41-B3CD-7ABCC12694EF}" srcOrd="0" destOrd="0" presId="urn:microsoft.com/office/officeart/2005/8/layout/hierarchy2"/>
    <dgm:cxn modelId="{EA101490-E9B3-2B45-A23F-7E7D7DDE56BB}" type="presParOf" srcId="{1285164F-D91E-124D-81F1-E2FB7E31C87F}" destId="{EF866B73-8711-DF41-8657-F0D78552FB81}" srcOrd="1" destOrd="0" presId="urn:microsoft.com/office/officeart/2005/8/layout/hierarchy2"/>
    <dgm:cxn modelId="{F2D3F488-BB42-8F41-99F9-BC2BE66B2F8F}" type="presParOf" srcId="{B24707FB-C873-474D-B4D1-5F3EC09E0AC4}" destId="{21FE4181-2F89-0443-9B72-FDD98482C42C}" srcOrd="10" destOrd="0" presId="urn:microsoft.com/office/officeart/2005/8/layout/hierarchy2"/>
    <dgm:cxn modelId="{A6504160-E30E-954B-9C0D-4C4CEBDAFCD7}" type="presParOf" srcId="{21FE4181-2F89-0443-9B72-FDD98482C42C}" destId="{76862205-7BDE-4A41-A436-83D2B1E24602}" srcOrd="0" destOrd="0" presId="urn:microsoft.com/office/officeart/2005/8/layout/hierarchy2"/>
    <dgm:cxn modelId="{BC1954EE-6724-A742-9C85-CDB4A8B84C23}" type="presParOf" srcId="{B24707FB-C873-474D-B4D1-5F3EC09E0AC4}" destId="{ECEAAF59-4838-D847-9453-5291AB433BEE}" srcOrd="11" destOrd="0" presId="urn:microsoft.com/office/officeart/2005/8/layout/hierarchy2"/>
    <dgm:cxn modelId="{ED62928B-5268-8B4C-93E6-F3F4536C3F32}" type="presParOf" srcId="{ECEAAF59-4838-D847-9453-5291AB433BEE}" destId="{BE8FE351-2FEC-DE45-A9C2-080056C4AC89}" srcOrd="0" destOrd="0" presId="urn:microsoft.com/office/officeart/2005/8/layout/hierarchy2"/>
    <dgm:cxn modelId="{81F2B5EA-3FB7-6A49-B2D2-24185D159022}" type="presParOf" srcId="{ECEAAF59-4838-D847-9453-5291AB433BEE}" destId="{4713FD0D-E6F6-F842-B130-263B4270FF42}" srcOrd="1" destOrd="0" presId="urn:microsoft.com/office/officeart/2005/8/layout/hierarchy2"/>
    <dgm:cxn modelId="{DC5DCBAA-D6F6-7B45-AE88-E754CDEC2E53}" type="presParOf" srcId="{B24707FB-C873-474D-B4D1-5F3EC09E0AC4}" destId="{F9A2A9D6-77A7-2047-9239-A2F69ABF33AC}" srcOrd="12" destOrd="0" presId="urn:microsoft.com/office/officeart/2005/8/layout/hierarchy2"/>
    <dgm:cxn modelId="{2F270249-AB3D-B445-B35A-4C1AC909383D}" type="presParOf" srcId="{F9A2A9D6-77A7-2047-9239-A2F69ABF33AC}" destId="{2C097F7B-009A-B244-A0E6-D87863BB4ECC}" srcOrd="0" destOrd="0" presId="urn:microsoft.com/office/officeart/2005/8/layout/hierarchy2"/>
    <dgm:cxn modelId="{7AF9F84E-995B-5F49-B5C9-52882404EBD0}" type="presParOf" srcId="{B24707FB-C873-474D-B4D1-5F3EC09E0AC4}" destId="{975476EE-AF91-2B49-B883-1E1C830A62C4}" srcOrd="13" destOrd="0" presId="urn:microsoft.com/office/officeart/2005/8/layout/hierarchy2"/>
    <dgm:cxn modelId="{A1D6D7E2-42FF-204A-8F54-14BE7F76841D}" type="presParOf" srcId="{975476EE-AF91-2B49-B883-1E1C830A62C4}" destId="{B2FCBC1A-B14D-DC40-901B-7EC77C717A34}" srcOrd="0" destOrd="0" presId="urn:microsoft.com/office/officeart/2005/8/layout/hierarchy2"/>
    <dgm:cxn modelId="{90D05C9F-CF3A-C447-89C5-A34433818653}"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44420"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p>
      </dsp:txBody>
      <dsp:txXfrm>
        <a:off x="56658" y="1215383"/>
        <a:ext cx="811176" cy="393350"/>
      </dsp:txXfrm>
    </dsp:sp>
    <dsp:sp modelId="{56A89400-8501-0E4D-A436-60B8D7A0B57A}">
      <dsp:nvSpPr>
        <dsp:cNvPr id="0" name=""/>
        <dsp:cNvSpPr/>
      </dsp:nvSpPr>
      <dsp:spPr>
        <a:xfrm>
          <a:off x="880072"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38846" y="1403702"/>
        <a:ext cx="16713" cy="16713"/>
      </dsp:txXfrm>
    </dsp:sp>
    <dsp:sp modelId="{CB3D2920-E95F-6F4C-A749-22378C20D45E}">
      <dsp:nvSpPr>
        <dsp:cNvPr id="0" name=""/>
        <dsp:cNvSpPr/>
      </dsp:nvSpPr>
      <dsp:spPr>
        <a:xfrm>
          <a:off x="1214333"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Users</a:t>
          </a:r>
        </a:p>
      </dsp:txBody>
      <dsp:txXfrm>
        <a:off x="1226571" y="1215383"/>
        <a:ext cx="811176" cy="393350"/>
      </dsp:txXfrm>
    </dsp:sp>
    <dsp:sp modelId="{16E5A9F5-00FD-6C48-84B3-0DDB38539BAD}">
      <dsp:nvSpPr>
        <dsp:cNvPr id="0" name=""/>
        <dsp:cNvSpPr/>
      </dsp:nvSpPr>
      <dsp:spPr>
        <a:xfrm>
          <a:off x="2049985"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8759" y="1403702"/>
        <a:ext cx="16713" cy="16713"/>
      </dsp:txXfrm>
    </dsp:sp>
    <dsp:sp modelId="{D19B5717-170E-CA47-BC66-A665CCE7485C}">
      <dsp:nvSpPr>
        <dsp:cNvPr id="0" name=""/>
        <dsp:cNvSpPr/>
      </dsp:nvSpPr>
      <dsp:spPr>
        <a:xfrm>
          <a:off x="2384246"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lgray</a:t>
          </a:r>
          <a:endParaRPr lang="en-US" sz="1400" kern="1200" dirty="0"/>
        </a:p>
      </dsp:txBody>
      <dsp:txXfrm>
        <a:off x="2396484" y="1215383"/>
        <a:ext cx="811176" cy="393350"/>
      </dsp:txXfrm>
    </dsp:sp>
    <dsp:sp modelId="{6609EF44-4291-C14F-AAA4-B78FB71C18DD}">
      <dsp:nvSpPr>
        <dsp:cNvPr id="0" name=""/>
        <dsp:cNvSpPr/>
      </dsp:nvSpPr>
      <dsp:spPr>
        <a:xfrm rot="17132988">
          <a:off x="2763584" y="79811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780261"/>
        <a:ext cx="62344" cy="62344"/>
      </dsp:txXfrm>
    </dsp:sp>
    <dsp:sp modelId="{2A55DD08-7EEB-F142-A0D8-F34C92AC9793}">
      <dsp:nvSpPr>
        <dsp:cNvPr id="0" name=""/>
        <dsp:cNvSpPr/>
      </dsp:nvSpPr>
      <dsp:spPr>
        <a:xfrm>
          <a:off x="3554159" y="1896"/>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Desktop</a:t>
          </a:r>
        </a:p>
      </dsp:txBody>
      <dsp:txXfrm>
        <a:off x="3566397" y="14134"/>
        <a:ext cx="811176" cy="393350"/>
      </dsp:txXfrm>
    </dsp:sp>
    <dsp:sp modelId="{5B342B0E-DA54-0B4E-9DF6-52DF42FBD45B}">
      <dsp:nvSpPr>
        <dsp:cNvPr id="0" name=""/>
        <dsp:cNvSpPr/>
      </dsp:nvSpPr>
      <dsp:spPr>
        <a:xfrm rot="17692822">
          <a:off x="2989785" y="103836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031821"/>
        <a:ext cx="39724" cy="39724"/>
      </dsp:txXfrm>
    </dsp:sp>
    <dsp:sp modelId="{3C8AB440-17EB-3E40-AD2F-B962BFFC8642}">
      <dsp:nvSpPr>
        <dsp:cNvPr id="0" name=""/>
        <dsp:cNvSpPr/>
      </dsp:nvSpPr>
      <dsp:spPr>
        <a:xfrm>
          <a:off x="3554159" y="482396"/>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Documents</a:t>
          </a:r>
        </a:p>
      </dsp:txBody>
      <dsp:txXfrm>
        <a:off x="3566397" y="494634"/>
        <a:ext cx="811176" cy="393350"/>
      </dsp:txXfrm>
    </dsp:sp>
    <dsp:sp modelId="{7CB01B26-8377-C84E-B1C8-CFE72ED69185}">
      <dsp:nvSpPr>
        <dsp:cNvPr id="0" name=""/>
        <dsp:cNvSpPr/>
      </dsp:nvSpPr>
      <dsp:spPr>
        <a:xfrm rot="19457599">
          <a:off x="3181207" y="127861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281642"/>
        <a:ext cx="20582" cy="20582"/>
      </dsp:txXfrm>
    </dsp:sp>
    <dsp:sp modelId="{4060D467-0134-A54B-A2E7-B70BF2767AA9}">
      <dsp:nvSpPr>
        <dsp:cNvPr id="0" name=""/>
        <dsp:cNvSpPr/>
      </dsp:nvSpPr>
      <dsp:spPr>
        <a:xfrm>
          <a:off x="3554159" y="962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Downloads</a:t>
          </a:r>
        </a:p>
      </dsp:txBody>
      <dsp:txXfrm>
        <a:off x="3566397" y="975133"/>
        <a:ext cx="811176" cy="393350"/>
      </dsp:txXfrm>
    </dsp:sp>
    <dsp:sp modelId="{F10DB1EC-60AC-A646-BBFA-CFD9CB8E8B46}">
      <dsp:nvSpPr>
        <dsp:cNvPr id="0" name=""/>
        <dsp:cNvSpPr/>
      </dsp:nvSpPr>
      <dsp:spPr>
        <a:xfrm rot="2142401">
          <a:off x="3181207" y="151886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521892"/>
        <a:ext cx="20582" cy="20582"/>
      </dsp:txXfrm>
    </dsp:sp>
    <dsp:sp modelId="{0197265F-B952-664D-AFBE-82D42B315D4D}">
      <dsp:nvSpPr>
        <dsp:cNvPr id="0" name=""/>
        <dsp:cNvSpPr/>
      </dsp:nvSpPr>
      <dsp:spPr>
        <a:xfrm>
          <a:off x="3554159" y="1443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Music</a:t>
          </a:r>
        </a:p>
      </dsp:txBody>
      <dsp:txXfrm>
        <a:off x="3566397" y="1455633"/>
        <a:ext cx="811176" cy="393350"/>
      </dsp:txXfrm>
    </dsp:sp>
    <dsp:sp modelId="{BC6FF7B9-2830-6E4F-8D57-DA7D9783BD72}">
      <dsp:nvSpPr>
        <dsp:cNvPr id="0" name=""/>
        <dsp:cNvSpPr/>
      </dsp:nvSpPr>
      <dsp:spPr>
        <a:xfrm rot="3907178">
          <a:off x="2989785" y="175911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752571"/>
        <a:ext cx="39724" cy="39724"/>
      </dsp:txXfrm>
    </dsp:sp>
    <dsp:sp modelId="{CCBFE0B3-6839-1D48-B250-488BC5036AB8}">
      <dsp:nvSpPr>
        <dsp:cNvPr id="0" name=""/>
        <dsp:cNvSpPr/>
      </dsp:nvSpPr>
      <dsp:spPr>
        <a:xfrm>
          <a:off x="3554159" y="1923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Pictures</a:t>
          </a:r>
        </a:p>
      </dsp:txBody>
      <dsp:txXfrm>
        <a:off x="3566397" y="1936133"/>
        <a:ext cx="811176" cy="393350"/>
      </dsp:txXfrm>
    </dsp:sp>
    <dsp:sp modelId="{CF8CE6F3-B39A-C843-8459-66EA0303A804}">
      <dsp:nvSpPr>
        <dsp:cNvPr id="0" name=""/>
        <dsp:cNvSpPr/>
      </dsp:nvSpPr>
      <dsp:spPr>
        <a:xfrm rot="4467012">
          <a:off x="2763584" y="199936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1981511"/>
        <a:ext cx="62344" cy="62344"/>
      </dsp:txXfrm>
    </dsp:sp>
    <dsp:sp modelId="{0F32943C-43B5-5A46-BE74-F880B590C245}">
      <dsp:nvSpPr>
        <dsp:cNvPr id="0" name=""/>
        <dsp:cNvSpPr/>
      </dsp:nvSpPr>
      <dsp:spPr>
        <a:xfrm>
          <a:off x="3554159" y="2404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Videos</a:t>
          </a:r>
        </a:p>
      </dsp:txBody>
      <dsp:txXfrm>
        <a:off x="3566397" y="2416633"/>
        <a:ext cx="811176" cy="393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9/7/2020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stands for Graphical User Interface, and is the way most</a:t>
            </a:r>
            <a:r>
              <a:rPr lang="en-US" baseline="0" dirty="0"/>
              <a:t> people are used to interacting with their computer. You’re already used to using some of these programs such as Excel, Chrome, or Finder by interacting with your keyboard and mouse to make different things happen.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757347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17</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figure out how to interact with our computer using our shell program. This is going to be important because not everything we’ll want to do in software development can be achieved through</a:t>
            </a:r>
            <a:r>
              <a:rPr lang="en-US" baseline="0" dirty="0"/>
              <a:t> an available GUI.</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18</a:t>
            </a:fld>
            <a:endParaRPr lang="en-US"/>
          </a:p>
        </p:txBody>
      </p:sp>
    </p:spTree>
    <p:extLst>
      <p:ext uri="{BB962C8B-B14F-4D97-AF65-F5344CB8AC3E}">
        <p14:creationId xmlns:p14="http://schemas.microsoft.com/office/powerpoint/2010/main" val="72323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19</a:t>
            </a:fld>
            <a:endParaRPr lang="en-US"/>
          </a:p>
        </p:txBody>
      </p:sp>
    </p:spTree>
    <p:extLst>
      <p:ext uri="{BB962C8B-B14F-4D97-AF65-F5344CB8AC3E}">
        <p14:creationId xmlns:p14="http://schemas.microsoft.com/office/powerpoint/2010/main" val="147529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probably used</a:t>
            </a:r>
            <a:r>
              <a:rPr lang="en-US" baseline="0" dirty="0"/>
              <a:t> to interacting with your file system using a GUI like Browser (for Windows users) or Finder (for </a:t>
            </a:r>
            <a:r>
              <a:rPr lang="en-US" baseline="0" dirty="0" err="1"/>
              <a:t>MacOS</a:t>
            </a:r>
            <a:r>
              <a:rPr lang="en-US" baseline="0" dirty="0"/>
              <a:t> users). Normally you point and click to get through to a hierarchy you are interested in, but we’re going to learn how to describe those hierarchies in text so that we can communicate it to our text-only shell applications.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20</a:t>
            </a:fld>
            <a:endParaRPr lang="en-US"/>
          </a:p>
        </p:txBody>
      </p:sp>
    </p:spTree>
    <p:extLst>
      <p:ext uri="{BB962C8B-B14F-4D97-AF65-F5344CB8AC3E}">
        <p14:creationId xmlns:p14="http://schemas.microsoft.com/office/powerpoint/2010/main" val="23879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let’s talk about some basics</a:t>
            </a:r>
            <a:r>
              <a:rPr lang="en-US" baseline="0" dirty="0"/>
              <a:t> about how your file system is structured. All the files on your hard drive (remember, that’s where all our long term data storage is) is organized into a hierarchical structure determined by your computer’s operating system. For example, the Windows users might recognize “C:\Users\Laura\Desktop” as a *path* that leads to a location on the file system; similarly, </a:t>
            </a:r>
            <a:r>
              <a:rPr lang="en-US" baseline="0" dirty="0" err="1"/>
              <a:t>MacOS</a:t>
            </a:r>
            <a:r>
              <a:rPr lang="en-US" baseline="0" dirty="0"/>
              <a:t> users might recognize /Users/</a:t>
            </a:r>
            <a:r>
              <a:rPr lang="en-US" baseline="0" dirty="0" err="1"/>
              <a:t>llorenz</a:t>
            </a:r>
            <a:r>
              <a:rPr lang="en-US" baseline="0" dirty="0"/>
              <a:t>/Desktop as the same. Any file on your file system can be described by what hierarchical *path* it is located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21</a:t>
            </a:fld>
            <a:endParaRPr lang="en-US"/>
          </a:p>
        </p:txBody>
      </p:sp>
    </p:spTree>
    <p:extLst>
      <p:ext uri="{BB962C8B-B14F-4D97-AF65-F5344CB8AC3E}">
        <p14:creationId xmlns:p14="http://schemas.microsoft.com/office/powerpoint/2010/main" val="150550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type of path we will discuss are ‘absolute paths’. Absolute paths are the fully qualified name of the path to some resource starting from the beginning. It’s like if you were on the Orange metr</a:t>
            </a:r>
            <a:r>
              <a:rPr lang="en-US" baseline="0" dirty="0"/>
              <a:t>o line at L’Enfant plaza asking how to get to Metro Center, but you explained the whole path starting from the beginning of the Orange line: New Carrolton, Landover, Cheverly, </a:t>
            </a:r>
            <a:r>
              <a:rPr lang="en-US" baseline="0" dirty="0" err="1"/>
              <a:t>Deanwood</a:t>
            </a:r>
            <a:r>
              <a:rPr lang="en-US" baseline="0" dirty="0"/>
              <a:t>, </a:t>
            </a:r>
            <a:r>
              <a:rPr lang="en-US" baseline="0" dirty="0" err="1"/>
              <a:t>Minnesotta</a:t>
            </a:r>
            <a:r>
              <a:rPr lang="en-US" baseline="0" dirty="0"/>
              <a:t> Ave, Stadium/Armory, Potomac Ave,  Eastern Market, Capitol South, Federal Center SW, L’Enfant Plaza, Smithsonian, Federal Triangle, Metro Center. In bash and Python, the forward slash represents that everything following it is an absolute path, starting at the very beginning of your file system. Windows users, you’re going to see a lot of backward slashes (\) instead of forward slashes (/) though they will end up being interchangeable for you. But this little Windows ghost here is there to remind you that you may see paths in this format in Windows.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22</a:t>
            </a:fld>
            <a:endParaRPr lang="en-US"/>
          </a:p>
        </p:txBody>
      </p:sp>
    </p:spTree>
    <p:extLst>
      <p:ext uri="{BB962C8B-B14F-4D97-AF65-F5344CB8AC3E}">
        <p14:creationId xmlns:p14="http://schemas.microsoft.com/office/powerpoint/2010/main" val="81476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23</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247123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paths on the other hand, take into account where you currently ‘are’ in the file system and describe the way to get to some</a:t>
            </a:r>
            <a:r>
              <a:rPr lang="en-US" baseline="0" dirty="0"/>
              <a:t> file in terms relative to the current location. In this case, if you were at L’Enfant Plaza explaining the stops to Metro Center, you could just say: Smithsonian, Federal Triangle, Metro Center.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24</a:t>
            </a:fld>
            <a:endParaRPr lang="en-US"/>
          </a:p>
        </p:txBody>
      </p:sp>
    </p:spTree>
    <p:extLst>
      <p:ext uri="{BB962C8B-B14F-4D97-AF65-F5344CB8AC3E}">
        <p14:creationId xmlns:p14="http://schemas.microsoft.com/office/powerpoint/2010/main" val="205622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25</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156656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shell and in Python, your current location is represented by a single period. So, given you are currently located in the ‘</a:t>
            </a:r>
            <a:r>
              <a:rPr lang="en-US" baseline="0" dirty="0" err="1"/>
              <a:t>llorenz</a:t>
            </a:r>
            <a:r>
              <a:rPr lang="en-US" baseline="0" dirty="0"/>
              <a:t>’ directory, these two ways of describing the ‘Desktop’ directory are equivalent.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26</a:t>
            </a:fld>
            <a:endParaRPr lang="en-US"/>
          </a:p>
        </p:txBody>
      </p:sp>
    </p:spTree>
    <p:extLst>
      <p:ext uri="{BB962C8B-B14F-4D97-AF65-F5344CB8AC3E}">
        <p14:creationId xmlns:p14="http://schemas.microsoft.com/office/powerpoint/2010/main" val="331959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shortcut is two periods, which represents</a:t>
            </a:r>
            <a:r>
              <a:rPr lang="en-US" baseline="0" dirty="0"/>
              <a:t> the directory directly above your current position. So, in a roundabout way, you can still describe the ‘Desktop’ directory using two periods by reestablishing the rest of the path from one up of our current directory, ‘</a:t>
            </a:r>
            <a:r>
              <a:rPr lang="en-US" baseline="0" dirty="0" err="1"/>
              <a:t>llorenz</a:t>
            </a:r>
            <a:r>
              <a:rPr lang="en-US" baseline="0"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27</a:t>
            </a:fld>
            <a:endParaRPr lang="en-US"/>
          </a:p>
        </p:txBody>
      </p:sp>
    </p:spTree>
    <p:extLst>
      <p:ext uri="{BB962C8B-B14F-4D97-AF65-F5344CB8AC3E}">
        <p14:creationId xmlns:p14="http://schemas.microsoft.com/office/powerpoint/2010/main" val="263424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shortcut that is useful that your ‘home’ directory, which is represented in your shell by</a:t>
            </a:r>
            <a:r>
              <a:rPr lang="en-US" baseline="0" dirty="0"/>
              <a:t> a tilde. This is specific to your terminal program; you can see the common defaults per terminal in the gray box.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28</a:t>
            </a:fld>
            <a:endParaRPr lang="en-US"/>
          </a:p>
        </p:txBody>
      </p:sp>
    </p:spTree>
    <p:extLst>
      <p:ext uri="{BB962C8B-B14F-4D97-AF65-F5344CB8AC3E}">
        <p14:creationId xmlns:p14="http://schemas.microsoft.com/office/powerpoint/2010/main" val="388679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29</a:t>
            </a:fld>
            <a:endParaRPr lang="en-US"/>
          </a:p>
        </p:txBody>
      </p:sp>
    </p:spTree>
    <p:extLst>
      <p:ext uri="{BB962C8B-B14F-4D97-AF65-F5344CB8AC3E}">
        <p14:creationId xmlns:p14="http://schemas.microsoft.com/office/powerpoint/2010/main" val="51985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many other shell programs. I’ve included</a:t>
            </a:r>
            <a:r>
              <a:rPr lang="en-US" baseline="0" dirty="0"/>
              <a:t> two other shell programs for Windows operating systems, Command Prompt and </a:t>
            </a:r>
            <a:r>
              <a:rPr lang="en-US" baseline="0" dirty="0" err="1"/>
              <a:t>babun</a:t>
            </a:r>
            <a:r>
              <a:rPr lang="en-US" baseline="0" dirty="0"/>
              <a:t>. Command prompt comes standard on Windows machines and is actually the default; </a:t>
            </a:r>
            <a:r>
              <a:rPr lang="en-US" baseline="0" dirty="0" err="1"/>
              <a:t>babun</a:t>
            </a:r>
            <a:r>
              <a:rPr lang="en-US" baseline="0" dirty="0"/>
              <a:t> is a third-party application available for free download online, and is technically a version of another shell called “Cygwin”.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30</a:t>
            </a:fld>
            <a:endParaRPr lang="en-US"/>
          </a:p>
        </p:txBody>
      </p:sp>
    </p:spTree>
    <p:extLst>
      <p:ext uri="{BB962C8B-B14F-4D97-AF65-F5344CB8AC3E}">
        <p14:creationId xmlns:p14="http://schemas.microsoft.com/office/powerpoint/2010/main" val="217430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shell applications use different language syntax. The default Windows command line program, </a:t>
            </a:r>
            <a:r>
              <a:rPr lang="en-US" baseline="0" dirty="0" err="1"/>
              <a:t>cmd.exe</a:t>
            </a:r>
            <a:r>
              <a:rPr lang="en-US" baseline="0" dirty="0"/>
              <a:t>, uses DOS syntax. Another pre-installed Windows command line program, PowerShell, uses its own command line syntax that is closer to bash. In previous iterations of this course I had Windows users install a program called </a:t>
            </a:r>
            <a:r>
              <a:rPr lang="en-US" baseline="0" dirty="0" err="1"/>
              <a:t>Babun</a:t>
            </a:r>
            <a:r>
              <a:rPr lang="en-US" baseline="0" dirty="0"/>
              <a:t> that runs fully-featured bash in Windows so I only taught one type of syntax. This time, we’re going to try teaching both types of syntax so we will be learning both Bash and PowerShell. Unfortunately (for Windows users) Bash is far superior and all the Windows users will probably want to switch over to it at some point in the future, but for a beginner it may turn out to be easier to start with the OS’ standard shell language.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31</a:t>
            </a:fld>
            <a:endParaRPr lang="en-US"/>
          </a:p>
        </p:txBody>
      </p:sp>
    </p:spTree>
    <p:extLst>
      <p:ext uri="{BB962C8B-B14F-4D97-AF65-F5344CB8AC3E}">
        <p14:creationId xmlns:p14="http://schemas.microsoft.com/office/powerpoint/2010/main" val="350311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32</a:t>
            </a:fld>
            <a:endParaRPr lang="en-US"/>
          </a:p>
        </p:txBody>
      </p:sp>
    </p:spTree>
    <p:extLst>
      <p:ext uri="{BB962C8B-B14F-4D97-AF65-F5344CB8AC3E}">
        <p14:creationId xmlns:p14="http://schemas.microsoft.com/office/powerpoint/2010/main" val="555709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MacOS</a:t>
            </a:r>
            <a:r>
              <a:rPr lang="en-US" baseline="0" dirty="0"/>
              <a:t> users, I can pretty much guarantee you will find your terminal program at this location; you can navigate to this application with your finder. I suggest pulling it down into your Dock since you’ll be using it a lot! Windows users, you can search with your Search bar (or Cortana) or if you navigate with the Start menu, it should be at this location (particularly if you are using Windows 10, which is what I tested this with). You also might like to pin this to your taskbar.</a:t>
            </a:r>
          </a:p>
          <a:p>
            <a:endParaRPr lang="en-US" baseline="0" dirty="0"/>
          </a:p>
          <a:p>
            <a:r>
              <a:rPr lang="en-US" baseline="0" dirty="0"/>
              <a:t>Now, let’s get started actually using the shell!!!</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33</a:t>
            </a:fld>
            <a:endParaRPr lang="en-US"/>
          </a:p>
        </p:txBody>
      </p:sp>
    </p:spTree>
    <p:extLst>
      <p:ext uri="{BB962C8B-B14F-4D97-AF65-F5344CB8AC3E}">
        <p14:creationId xmlns:p14="http://schemas.microsoft.com/office/powerpoint/2010/main" val="269200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commands are executed by typing some text (preferably not just any text but some valid shell commands, if you want to avoid an error), and pressing enter. Your terminal program can be configured many different ways,</a:t>
            </a:r>
            <a:r>
              <a:rPr lang="en-US" baseline="0" dirty="0"/>
              <a:t> but the default configuration for Terminal generally </a:t>
            </a:r>
            <a:r>
              <a:rPr lang="en-US" baseline="0" dirty="0" err="1"/>
              <a:t>preceeds</a:t>
            </a:r>
            <a:r>
              <a:rPr lang="en-US" baseline="0" dirty="0"/>
              <a:t> where you type with a dollar sign $, or in </a:t>
            </a:r>
            <a:r>
              <a:rPr lang="en-US" baseline="0" dirty="0" err="1"/>
              <a:t>Powershell</a:t>
            </a:r>
            <a:r>
              <a:rPr lang="en-US" baseline="0" dirty="0"/>
              <a:t> the characters PS, so you know that you are on an active line. Any output from a command you specify will be shown after it executes on the line below it, without the $. That $ or PS is called a PROMPT.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34</a:t>
            </a:fld>
            <a:endParaRPr lang="en-US"/>
          </a:p>
        </p:txBody>
      </p:sp>
    </p:spTree>
    <p:extLst>
      <p:ext uri="{BB962C8B-B14F-4D97-AF65-F5344CB8AC3E}">
        <p14:creationId xmlns:p14="http://schemas.microsoft.com/office/powerpoint/2010/main" val="416670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41</a:t>
            </a:fld>
            <a:endParaRPr lang="en-US"/>
          </a:p>
        </p:txBody>
      </p:sp>
    </p:spTree>
    <p:extLst>
      <p:ext uri="{BB962C8B-B14F-4D97-AF65-F5344CB8AC3E}">
        <p14:creationId xmlns:p14="http://schemas.microsoft.com/office/powerpoint/2010/main" val="302423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42</a:t>
            </a:fld>
            <a:endParaRPr lang="en-US"/>
          </a:p>
        </p:txBody>
      </p:sp>
    </p:spTree>
    <p:extLst>
      <p:ext uri="{BB962C8B-B14F-4D97-AF65-F5344CB8AC3E}">
        <p14:creationId xmlns:p14="http://schemas.microsoft.com/office/powerpoint/2010/main" val="2605000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43</a:t>
            </a:fld>
            <a:endParaRPr lang="en-US"/>
          </a:p>
        </p:txBody>
      </p:sp>
    </p:spTree>
    <p:extLst>
      <p:ext uri="{BB962C8B-B14F-4D97-AF65-F5344CB8AC3E}">
        <p14:creationId xmlns:p14="http://schemas.microsoft.com/office/powerpoint/2010/main" val="402655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9/7/2020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9/7/2020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9/7/2020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9/7/2020</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9/7/2020</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Analytics</a:t>
            </a:r>
          </a:p>
        </p:txBody>
      </p:sp>
      <p:sp>
        <p:nvSpPr>
          <p:cNvPr id="3" name="Subtitle 2"/>
          <p:cNvSpPr>
            <a:spLocks noGrp="1"/>
          </p:cNvSpPr>
          <p:nvPr>
            <p:ph type="subTitle" idx="1"/>
          </p:nvPr>
        </p:nvSpPr>
        <p:spPr/>
        <p:txBody>
          <a:bodyPr>
            <a:normAutofit/>
          </a:bodyPr>
          <a:lstStyle/>
          <a:p>
            <a:r>
              <a:rPr lang="en-US" dirty="0"/>
              <a:t>Dr. Larry Gray</a:t>
            </a:r>
          </a:p>
          <a:p>
            <a:r>
              <a:rPr lang="en-US" dirty="0"/>
              <a:t>Georgetown University</a:t>
            </a:r>
          </a:p>
          <a:p>
            <a:r>
              <a:rPr lang="en-US" dirty="0"/>
              <a:t>September 12, 2020</a:t>
            </a:r>
          </a:p>
          <a:p>
            <a:endParaRPr lang="en-US" dirty="0"/>
          </a:p>
          <a:p>
            <a:r>
              <a:rPr lang="en-US" b="1" dirty="0"/>
              <a:t>See syllabus on Canvas</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a:solidFill>
                  <a:schemeClr val="hlink"/>
                </a:solidFill>
              </a:rPr>
              <a:t>lg911@</a:t>
            </a:r>
            <a:r>
              <a:rPr lang="en-US" sz="1800" u="sng" dirty="0">
                <a:solidFill>
                  <a:schemeClr val="hlink"/>
                </a:solidFill>
              </a:rPr>
              <a:t>G</a:t>
            </a:r>
            <a:r>
              <a:rPr lang="en" sz="1800" u="sng" dirty="0" err="1">
                <a:solidFill>
                  <a:schemeClr val="hlink"/>
                </a:solidFill>
              </a:rPr>
              <a:t>eorgetown.edu</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 sz="2100" dirty="0">
                <a:solidFill>
                  <a:schemeClr val="lt1"/>
                </a:solidFill>
              </a:rPr>
              <a:t>Data Scientist at KPMG Spark</a:t>
            </a:r>
          </a:p>
          <a:p>
            <a:pPr marL="0" lvl="0" indent="0" algn="l" rtl="0">
              <a:spcBef>
                <a:spcPts val="0"/>
              </a:spcBef>
              <a:spcAft>
                <a:spcPts val="0"/>
              </a:spcAft>
              <a:buNone/>
            </a:pPr>
            <a:r>
              <a:rPr lang="en" sz="2100" dirty="0">
                <a:solidFill>
                  <a:schemeClr val="lt1"/>
                </a:solidFill>
              </a:rPr>
              <a:t>Data Science Faculty at Georgetown University</a:t>
            </a:r>
          </a:p>
          <a:p>
            <a:pPr marL="0" lvl="0" indent="0" algn="l" rtl="0">
              <a:spcBef>
                <a:spcPts val="0"/>
              </a:spcBef>
              <a:spcAft>
                <a:spcPts val="0"/>
              </a:spcAft>
              <a:buNone/>
            </a:pPr>
            <a:r>
              <a:rPr lang="en" sz="2100" dirty="0">
                <a:solidFill>
                  <a:schemeClr val="lt1"/>
                </a:solidFill>
              </a:rPr>
              <a:t>Core Contributor for Yellowbrick.</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rotWithShape="1">
          <a:blip r:embed="rId5">
            <a:alphaModFix/>
          </a:blip>
          <a:srcRect t="602" b="602"/>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a:t>
            </a:r>
            <a:r>
              <a:rPr lang="en-US" cap="none" dirty="0"/>
              <a:t>s</a:t>
            </a:r>
            <a:r>
              <a:rPr lang="en-US" dirty="0"/>
              <a:t>!</a:t>
            </a:r>
          </a:p>
        </p:txBody>
      </p:sp>
      <p:pic>
        <p:nvPicPr>
          <p:cNvPr id="4" name="Content Placeholder 3" descr="Screen Shot 2016-09-09 at 7.42.27 PM.png"/>
          <p:cNvPicPr>
            <a:picLocks noGrp="1" noChangeAspect="1"/>
          </p:cNvPicPr>
          <p:nvPr>
            <p:ph idx="1"/>
          </p:nvPr>
        </p:nvPicPr>
        <p:blipFill>
          <a:blip r:embed="rId3">
            <a:extLst>
              <a:ext uri="{28A0092B-C50C-407E-A947-70E740481C1C}">
                <a14:useLocalDpi xmlns:a14="http://schemas.microsoft.com/office/drawing/2010/main" val="0"/>
              </a:ext>
            </a:extLst>
          </a:blip>
          <a:srcRect t="5245" b="5245"/>
          <a:stretch>
            <a:fillRect/>
          </a:stretch>
        </p:blipFill>
        <p:spPr>
          <a:xfrm>
            <a:off x="609600" y="1786443"/>
            <a:ext cx="7117661" cy="3914439"/>
          </a:xfrm>
        </p:spPr>
      </p:pic>
      <p:pic>
        <p:nvPicPr>
          <p:cNvPr id="6" name="Picture 5" descr="Screen Shot 2016-09-09 at 7.43.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746" y="2679348"/>
            <a:ext cx="6288185" cy="3821699"/>
          </a:xfrm>
          <a:prstGeom prst="rect">
            <a:avLst/>
          </a:prstGeom>
        </p:spPr>
      </p:pic>
      <p:pic>
        <p:nvPicPr>
          <p:cNvPr id="7" name="Picture 6" descr="Screen Shot 2016-09-09 at 7.43.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94" y="3587337"/>
            <a:ext cx="5488556" cy="3416345"/>
          </a:xfrm>
          <a:prstGeom prst="rect">
            <a:avLst/>
          </a:prstGeom>
        </p:spPr>
      </p:pic>
    </p:spTree>
    <p:extLst>
      <p:ext uri="{BB962C8B-B14F-4D97-AF65-F5344CB8AC3E}">
        <p14:creationId xmlns:p14="http://schemas.microsoft.com/office/powerpoint/2010/main" val="176024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pic>
        <p:nvPicPr>
          <p:cNvPr id="5" name="Content Placeholder 4"/>
          <p:cNvPicPr>
            <a:picLocks noGrp="1" noChangeAspect="1"/>
          </p:cNvPicPr>
          <p:nvPr>
            <p:ph idx="1"/>
          </p:nvPr>
        </p:nvPicPr>
        <p:blipFill rotWithShape="1">
          <a:blip r:embed="rId3"/>
          <a:srcRect r="18344"/>
          <a:stretch/>
        </p:blipFill>
        <p:spPr>
          <a:xfrm>
            <a:off x="939195" y="2767012"/>
            <a:ext cx="6948109" cy="3060700"/>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The Shell</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365330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pic>
        <p:nvPicPr>
          <p:cNvPr id="4" name="Content Placeholder 3" descr="file_explorer.png"/>
          <p:cNvPicPr>
            <a:picLocks noGrp="1" noChangeAspect="1"/>
          </p:cNvPicPr>
          <p:nvPr>
            <p:ph idx="1"/>
          </p:nvPr>
        </p:nvPicPr>
        <p:blipFill>
          <a:blip r:embed="rId3">
            <a:extLst>
              <a:ext uri="{28A0092B-C50C-407E-A947-70E740481C1C}">
                <a14:useLocalDpi xmlns:a14="http://schemas.microsoft.com/office/drawing/2010/main" val="0"/>
              </a:ext>
            </a:extLst>
          </a:blip>
          <a:srcRect l="2077" r="2077"/>
          <a:stretch>
            <a:fillRect/>
          </a:stretch>
        </p:blipFill>
        <p:spPr>
          <a:xfrm>
            <a:off x="1002632" y="2081463"/>
            <a:ext cx="4987868" cy="2743135"/>
          </a:xfrm>
        </p:spPr>
      </p:pic>
      <p:pic>
        <p:nvPicPr>
          <p:cNvPr id="5" name="Picture 4" descr="Screen Shot 2016-09-09 at 8.1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889" y="3104622"/>
            <a:ext cx="6030018" cy="3753378"/>
          </a:xfrm>
          <a:prstGeom prst="rect">
            <a:avLst/>
          </a:prstGeom>
        </p:spPr>
      </p:pic>
    </p:spTree>
    <p:extLst>
      <p:ext uri="{BB962C8B-B14F-4D97-AF65-F5344CB8AC3E}">
        <p14:creationId xmlns:p14="http://schemas.microsoft.com/office/powerpoint/2010/main" val="114498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253876"/>
              </p:ext>
            </p:extLst>
          </p:nvPr>
        </p:nvGraphicFramePr>
        <p:xfrm>
          <a:off x="457200" y="1600201"/>
          <a:ext cx="4434232" cy="2824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38886868"/>
              </p:ext>
            </p:extLst>
          </p:nvPr>
        </p:nvGraphicFramePr>
        <p:xfrm>
          <a:off x="4002409" y="2811014"/>
          <a:ext cx="5512073" cy="35105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457200" y="3919976"/>
            <a:ext cx="328976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 might recognize:</a:t>
            </a:r>
          </a:p>
          <a:p>
            <a:r>
              <a:rPr lang="en-US" dirty="0"/>
              <a:t>C:\Users\</a:t>
            </a:r>
            <a:r>
              <a:rPr lang="en-US" dirty="0" err="1"/>
              <a:t>llorenz</a:t>
            </a:r>
            <a:r>
              <a:rPr lang="en-US" dirty="0"/>
              <a:t>\Desktop</a:t>
            </a:r>
          </a:p>
        </p:txBody>
      </p:sp>
      <p:sp>
        <p:nvSpPr>
          <p:cNvPr id="8" name="TextBox 7"/>
          <p:cNvSpPr txBox="1"/>
          <p:nvPr/>
        </p:nvSpPr>
        <p:spPr>
          <a:xfrm>
            <a:off x="3972917" y="5583760"/>
            <a:ext cx="31041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err="1"/>
              <a:t>MacOS</a:t>
            </a:r>
            <a:r>
              <a:rPr lang="en-US" dirty="0"/>
              <a:t> users might recognize:</a:t>
            </a:r>
          </a:p>
          <a:p>
            <a:r>
              <a:rPr lang="en-US" dirty="0"/>
              <a:t>/Users/</a:t>
            </a:r>
            <a:r>
              <a:rPr lang="en-US" dirty="0" err="1"/>
              <a:t>lgray</a:t>
            </a:r>
            <a:r>
              <a:rPr lang="en-US" dirty="0"/>
              <a:t>/Desktop</a:t>
            </a:r>
          </a:p>
        </p:txBody>
      </p:sp>
    </p:spTree>
    <p:extLst>
      <p:ext uri="{BB962C8B-B14F-4D97-AF65-F5344CB8AC3E}">
        <p14:creationId xmlns:p14="http://schemas.microsoft.com/office/powerpoint/2010/main" val="204648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Paths</a:t>
            </a:r>
          </a:p>
        </p:txBody>
      </p:sp>
      <p:graphicFrame>
        <p:nvGraphicFramePr>
          <p:cNvPr id="6" name="Content Placeholder 3"/>
          <p:cNvGraphicFramePr>
            <a:graphicFrameLocks/>
          </p:cNvGraphicFramePr>
          <p:nvPr>
            <p:extLst>
              <p:ext uri="{D42A27DB-BD31-4B8C-83A1-F6EECF244321}">
                <p14:modId xmlns:p14="http://schemas.microsoft.com/office/powerpoint/2010/main" val="1165890210"/>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1077218"/>
          </a:xfrm>
          <a:prstGeom prst="rect">
            <a:avLst/>
          </a:prstGeom>
          <a:noFill/>
        </p:spPr>
        <p:txBody>
          <a:bodyPr wrap="square" rtlCol="0">
            <a:spAutoFit/>
          </a:bodyPr>
          <a:lstStyle/>
          <a:p>
            <a:pPr algn="ctr"/>
            <a:r>
              <a:rPr lang="en-US" sz="3200" dirty="0"/>
              <a:t>/Users/</a:t>
            </a:r>
            <a:r>
              <a:rPr lang="en-US" sz="3200" dirty="0" err="1"/>
              <a:t>lgray</a:t>
            </a:r>
            <a:r>
              <a:rPr lang="en-US" sz="3200" dirty="0"/>
              <a:t>/Desktop</a:t>
            </a:r>
          </a:p>
          <a:p>
            <a:pPr algn="ctr"/>
            <a:r>
              <a:rPr lang="en-US" sz="3200" dirty="0">
                <a:solidFill>
                  <a:srgbClr val="D0D0D0"/>
                </a:solidFill>
              </a:rPr>
              <a:t>C:\Users\</a:t>
            </a:r>
            <a:r>
              <a:rPr lang="en-US" sz="3200" dirty="0" err="1">
                <a:solidFill>
                  <a:srgbClr val="D0D0D0"/>
                </a:solidFill>
              </a:rPr>
              <a:t>lgray</a:t>
            </a:r>
            <a:r>
              <a:rPr lang="en-US" sz="3200" dirty="0">
                <a:solidFill>
                  <a:srgbClr val="D0D0D0"/>
                </a:solidFill>
              </a:rPr>
              <a:t>\Desktop</a:t>
            </a:r>
          </a:p>
        </p:txBody>
      </p:sp>
      <p:sp>
        <p:nvSpPr>
          <p:cNvPr id="9" name="Left Brace 8"/>
          <p:cNvSpPr/>
          <p:nvPr/>
        </p:nvSpPr>
        <p:spPr>
          <a:xfrm rot="5400000">
            <a:off x="2206676" y="2175655"/>
            <a:ext cx="407620" cy="7761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10551" y="1630710"/>
            <a:ext cx="588003" cy="707886"/>
          </a:xfrm>
          <a:prstGeom prst="rect">
            <a:avLst/>
          </a:prstGeom>
          <a:noFill/>
        </p:spPr>
        <p:txBody>
          <a:bodyPr wrap="square" rtlCol="0">
            <a:spAutoFit/>
          </a:bodyPr>
          <a:lstStyle/>
          <a:p>
            <a:r>
              <a:rPr lang="en-US" sz="4000" dirty="0"/>
              <a:t>/</a:t>
            </a:r>
          </a:p>
        </p:txBody>
      </p:sp>
      <p:sp>
        <p:nvSpPr>
          <p:cNvPr id="7" name="Left Brace 6"/>
          <p:cNvSpPr/>
          <p:nvPr/>
        </p:nvSpPr>
        <p:spPr>
          <a:xfrm rot="16200000">
            <a:off x="2206676" y="3297338"/>
            <a:ext cx="407620" cy="776136"/>
          </a:xfrm>
          <a:prstGeom prst="leftBrace">
            <a:avLst/>
          </a:prstGeom>
          <a:ln>
            <a:solidFill>
              <a:srgbClr val="4F81BD">
                <a:alpha val="2705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022418" y="4090723"/>
            <a:ext cx="1593806" cy="707886"/>
          </a:xfrm>
          <a:prstGeom prst="rect">
            <a:avLst/>
          </a:prstGeom>
          <a:noFill/>
        </p:spPr>
        <p:txBody>
          <a:bodyPr wrap="square" rtlCol="0">
            <a:spAutoFit/>
          </a:bodyPr>
          <a:lstStyle/>
          <a:p>
            <a:r>
              <a:rPr lang="en-US" sz="4000" dirty="0">
                <a:solidFill>
                  <a:srgbClr val="D0D0D0"/>
                </a:solidFill>
              </a:rPr>
              <a:t>C:\</a:t>
            </a:r>
          </a:p>
        </p:txBody>
      </p:sp>
      <p:pic>
        <p:nvPicPr>
          <p:cNvPr id="1026"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424176" y="4228278"/>
            <a:ext cx="486276" cy="486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611431" y="6000510"/>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2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2FD45-C387-4D7D-B1A7-D1462D815FD4}"/>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423601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96544473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584776"/>
          </a:xfrm>
          <a:prstGeom prst="rect">
            <a:avLst/>
          </a:prstGeom>
          <a:noFill/>
        </p:spPr>
        <p:txBody>
          <a:bodyPr wrap="square" rtlCol="0">
            <a:spAutoFit/>
          </a:bodyPr>
          <a:lstStyle/>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67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09DDC-A7B1-4B74-941C-75D3F8651EDB}"/>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321089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731022938"/>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solidFill>
                  <a:srgbClr val="D0D0D0"/>
                </a:solidFill>
              </a:rPr>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245277" y="186590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3950772"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2759001" y="6367735"/>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1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541109887"/>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a:t>
            </a:r>
            <a:r>
              <a:rPr lang="en-US" sz="3200" dirty="0" err="1"/>
              <a:t>lgray</a:t>
            </a: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1854569" y="191294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2414360"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7540690" y="5830032"/>
            <a:ext cx="486276" cy="4862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059049" y="5830032"/>
            <a:ext cx="282845"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335171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73772380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Left Brace 3"/>
          <p:cNvSpPr/>
          <p:nvPr/>
        </p:nvSpPr>
        <p:spPr>
          <a:xfrm rot="16200000">
            <a:off x="3793996" y="3088942"/>
            <a:ext cx="454652" cy="15565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3543153" y="4296295"/>
            <a:ext cx="1003371" cy="842538"/>
          </a:xfrm>
          <a:prstGeom prst="rect">
            <a:avLst/>
          </a:prstGeom>
          <a:noFill/>
        </p:spPr>
        <p:txBody>
          <a:bodyPr wrap="square" rtlCol="0">
            <a:spAutoFit/>
          </a:bodyPr>
          <a:lstStyle/>
          <a:p>
            <a:pPr algn="ctr"/>
            <a:r>
              <a:rPr lang="en-US" sz="4000" dirty="0"/>
              <a:t>~</a:t>
            </a:r>
            <a:endParaRPr lang="en-US" sz="1500" dirty="0"/>
          </a:p>
          <a:p>
            <a:pPr algn="ctr">
              <a:lnSpc>
                <a:spcPct val="50000"/>
              </a:lnSpc>
            </a:pPr>
            <a:r>
              <a:rPr lang="en-US" sz="1500" dirty="0"/>
              <a:t>“home”</a:t>
            </a:r>
          </a:p>
        </p:txBody>
      </p:sp>
      <p:sp>
        <p:nvSpPr>
          <p:cNvPr id="8" name="TextBox 7"/>
          <p:cNvSpPr txBox="1"/>
          <p:nvPr/>
        </p:nvSpPr>
        <p:spPr>
          <a:xfrm>
            <a:off x="316101" y="3635561"/>
            <a:ext cx="2019872"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Webdings"/>
                <a:ea typeface="Webdings"/>
                <a:cs typeface="Webdings"/>
                <a:sym typeface="Webdings"/>
              </a:rPr>
              <a:t></a:t>
            </a:r>
          </a:p>
          <a:p>
            <a:pPr algn="ctr"/>
            <a:r>
              <a:rPr lang="en-US" dirty="0"/>
              <a:t>~ is a concept specific to your terminal program.</a:t>
            </a:r>
          </a:p>
          <a:p>
            <a:pPr algn="ctr"/>
            <a:endParaRPr lang="en-US" dirty="0"/>
          </a:p>
          <a:p>
            <a:pPr algn="ctr"/>
            <a:r>
              <a:rPr lang="en-US" b="1" dirty="0"/>
              <a:t>Terminal default</a:t>
            </a:r>
            <a:r>
              <a:rPr lang="en-US" dirty="0"/>
              <a:t>:</a:t>
            </a:r>
          </a:p>
          <a:p>
            <a:pPr algn="ctr"/>
            <a:r>
              <a:rPr lang="en-US" dirty="0"/>
              <a:t>/Users/</a:t>
            </a:r>
            <a:r>
              <a:rPr lang="en-US" dirty="0" err="1"/>
              <a:t>lgray</a:t>
            </a:r>
            <a:endParaRPr lang="en-US" dirty="0"/>
          </a:p>
          <a:p>
            <a:pPr algn="ctr"/>
            <a:r>
              <a:rPr lang="en-US" b="1" dirty="0" err="1"/>
              <a:t>Powershell</a:t>
            </a:r>
            <a:r>
              <a:rPr lang="en-US" b="1" dirty="0"/>
              <a:t> default:</a:t>
            </a:r>
          </a:p>
          <a:p>
            <a:pPr algn="ctr"/>
            <a:r>
              <a:rPr lang="en-US" dirty="0"/>
              <a:t>C:\Users\</a:t>
            </a:r>
            <a:r>
              <a:rPr lang="en-US" dirty="0" err="1"/>
              <a:t>lgray</a:t>
            </a:r>
            <a:endParaRPr lang="en-US" dirty="0"/>
          </a:p>
        </p:txBody>
      </p:sp>
    </p:spTree>
    <p:extLst>
      <p:ext uri="{BB962C8B-B14F-4D97-AF65-F5344CB8AC3E}">
        <p14:creationId xmlns:p14="http://schemas.microsoft.com/office/powerpoint/2010/main" val="368654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21477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fontScale="92500" lnSpcReduction="20000"/>
          </a:bodyPr>
          <a:lstStyle/>
          <a:p>
            <a:r>
              <a:rPr lang="en-US" dirty="0"/>
              <a:t>Canvas contains all materials: Use link below to access them</a:t>
            </a:r>
          </a:p>
          <a:p>
            <a:endParaRPr lang="en-US" dirty="0"/>
          </a:p>
          <a:p>
            <a:r>
              <a:rPr lang="en-US" dirty="0"/>
              <a:t>First let’s download and install the Anaconda distribution of </a:t>
            </a:r>
            <a:r>
              <a:rPr lang="en-US" b="1" dirty="0"/>
              <a:t>Python 3.8 </a:t>
            </a:r>
            <a:r>
              <a:rPr lang="en-US" dirty="0"/>
              <a:t>for your operating system at</a:t>
            </a:r>
          </a:p>
          <a:p>
            <a:r>
              <a:rPr lang="en-US" b="1" dirty="0">
                <a:hlinkClick r:id="rId3"/>
              </a:rPr>
              <a:t>https://www.anaconda.com/distribution</a:t>
            </a:r>
            <a:endParaRPr lang="en-US" b="1" dirty="0"/>
          </a:p>
          <a:p>
            <a:r>
              <a:rPr lang="en-US" b="1" dirty="0"/>
              <a:t>Directions on Canvas! Windows users, please pay attention to the configuration screens!</a:t>
            </a:r>
          </a:p>
          <a:p>
            <a:pPr marL="0" indent="0">
              <a:buNone/>
            </a:pPr>
            <a:endParaRPr lang="en-US" b="1" dirty="0"/>
          </a:p>
          <a:p>
            <a:r>
              <a:rPr lang="en-US" dirty="0"/>
              <a:t>And the text editor Sublime Text from </a:t>
            </a:r>
          </a:p>
          <a:p>
            <a:r>
              <a:rPr lang="en-US" b="1" dirty="0">
                <a:hlinkClick r:id="rId4"/>
              </a:rPr>
              <a:t>https://www.sublimetext.com</a:t>
            </a:r>
            <a:endParaRPr lang="en-US" b="1" dirty="0"/>
          </a:p>
          <a:p>
            <a:r>
              <a:rPr lang="en-US" b="1" dirty="0"/>
              <a:t>Directions (though it is quite easy) are on Canvas!</a:t>
            </a:r>
          </a:p>
        </p:txBody>
      </p:sp>
    </p:spTree>
    <p:extLst>
      <p:ext uri="{BB962C8B-B14F-4D97-AF65-F5344CB8AC3E}">
        <p14:creationId xmlns:p14="http://schemas.microsoft.com/office/powerpoint/2010/main" val="479525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Tree>
    <p:extLst>
      <p:ext uri="{BB962C8B-B14F-4D97-AF65-F5344CB8AC3E}">
        <p14:creationId xmlns:p14="http://schemas.microsoft.com/office/powerpoint/2010/main" val="203496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
        <p:nvSpPr>
          <p:cNvPr id="8" name="TextBox 7"/>
          <p:cNvSpPr txBox="1"/>
          <p:nvPr/>
        </p:nvSpPr>
        <p:spPr>
          <a:xfrm>
            <a:off x="6183882" y="2355045"/>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t>bash</a:t>
            </a:r>
            <a:endParaRPr lang="en-US" dirty="0"/>
          </a:p>
        </p:txBody>
      </p:sp>
      <p:sp>
        <p:nvSpPr>
          <p:cNvPr id="9" name="TextBox 8"/>
          <p:cNvSpPr txBox="1"/>
          <p:nvPr/>
        </p:nvSpPr>
        <p:spPr>
          <a:xfrm>
            <a:off x="6772480" y="5124906"/>
            <a:ext cx="1447029"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PowerShell</a:t>
            </a:r>
          </a:p>
        </p:txBody>
      </p:sp>
      <p:sp>
        <p:nvSpPr>
          <p:cNvPr id="10" name="TextBox 9"/>
          <p:cNvSpPr txBox="1"/>
          <p:nvPr/>
        </p:nvSpPr>
        <p:spPr>
          <a:xfrm>
            <a:off x="2123796" y="5013973"/>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DOS</a:t>
            </a:r>
          </a:p>
        </p:txBody>
      </p:sp>
      <p:sp>
        <p:nvSpPr>
          <p:cNvPr id="11" name="TextBox 10"/>
          <p:cNvSpPr txBox="1"/>
          <p:nvPr/>
        </p:nvSpPr>
        <p:spPr>
          <a:xfrm>
            <a:off x="2186121" y="2351778"/>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bash</a:t>
            </a:r>
          </a:p>
        </p:txBody>
      </p:sp>
    </p:spTree>
    <p:extLst>
      <p:ext uri="{BB962C8B-B14F-4D97-AF65-F5344CB8AC3E}">
        <p14:creationId xmlns:p14="http://schemas.microsoft.com/office/powerpoint/2010/main" val="138405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77985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sp>
        <p:nvSpPr>
          <p:cNvPr id="3" name="TextBox 2"/>
          <p:cNvSpPr txBox="1"/>
          <p:nvPr/>
        </p:nvSpPr>
        <p:spPr>
          <a:xfrm>
            <a:off x="1399152" y="2320626"/>
            <a:ext cx="383719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Mac Users:</a:t>
            </a:r>
          </a:p>
          <a:p>
            <a:r>
              <a:rPr lang="en-US" dirty="0"/>
              <a:t>~/Applications/Utilities/Terminal</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
        <p:nvSpPr>
          <p:cNvPr id="6" name="TextBox 5"/>
          <p:cNvSpPr txBox="1"/>
          <p:nvPr/>
        </p:nvSpPr>
        <p:spPr>
          <a:xfrm>
            <a:off x="4222503" y="4542774"/>
            <a:ext cx="383719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a:t>
            </a:r>
          </a:p>
          <a:p>
            <a:r>
              <a:rPr lang="en-US" dirty="0"/>
              <a:t>Start &gt; Windows PowerShell &gt; Widows PowerShell</a:t>
            </a:r>
          </a:p>
        </p:txBody>
      </p:sp>
    </p:spTree>
    <p:extLst>
      <p:ext uri="{BB962C8B-B14F-4D97-AF65-F5344CB8AC3E}">
        <p14:creationId xmlns:p14="http://schemas.microsoft.com/office/powerpoint/2010/main" val="874270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pwd</a:t>
            </a:r>
            <a:endParaRPr lang="en-US" sz="6000" dirty="0"/>
          </a:p>
          <a:p>
            <a:pPr marL="0" indent="0" algn="ctr">
              <a:buNone/>
            </a:pPr>
            <a:endParaRPr lang="en-US" dirty="0"/>
          </a:p>
          <a:p>
            <a:pPr marL="0" indent="0" algn="ctr">
              <a:buNone/>
            </a:pPr>
            <a:r>
              <a:rPr lang="en-US" dirty="0"/>
              <a:t>“present working directory”</a:t>
            </a:r>
          </a:p>
          <a:p>
            <a:pPr marL="0" indent="0" algn="ctr">
              <a:buNone/>
            </a:pPr>
            <a:r>
              <a:rPr lang="en-US" dirty="0"/>
              <a:t>or,</a:t>
            </a:r>
          </a:p>
          <a:p>
            <a:pPr marL="0" indent="0" algn="ctr">
              <a:buNone/>
            </a:pPr>
            <a:r>
              <a:rPr lang="en-US" dirty="0"/>
              <a:t>“WHERE AM I RIGHT NOW?”</a:t>
            </a:r>
          </a:p>
        </p:txBody>
      </p:sp>
      <p:pic>
        <p:nvPicPr>
          <p:cNvPr id="5" name="Content Placeholder 4" descr="Screen Shot 2016-09-09 at 8.32.19 PM.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61692" b="60133"/>
          <a:stretch/>
        </p:blipFill>
        <p:spPr>
          <a:xfrm>
            <a:off x="4492625" y="3012930"/>
            <a:ext cx="3684033" cy="2762227"/>
          </a:xfrm>
        </p:spPr>
      </p:pic>
    </p:spTree>
    <p:extLst>
      <p:ext uri="{BB962C8B-B14F-4D97-AF65-F5344CB8AC3E}">
        <p14:creationId xmlns:p14="http://schemas.microsoft.com/office/powerpoint/2010/main" val="1803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ls</a:t>
            </a:r>
            <a:endParaRPr lang="en-US" sz="6000" dirty="0"/>
          </a:p>
          <a:p>
            <a:pPr marL="0" indent="0" algn="ctr">
              <a:buNone/>
            </a:pPr>
            <a:endParaRPr lang="en-US" dirty="0"/>
          </a:p>
          <a:p>
            <a:pPr marL="0" indent="0" algn="ctr">
              <a:buNone/>
            </a:pPr>
            <a:r>
              <a:rPr lang="en-US" dirty="0"/>
              <a:t>“list directory contents”</a:t>
            </a:r>
          </a:p>
          <a:p>
            <a:pPr marL="0" indent="0" algn="ctr">
              <a:buNone/>
            </a:pPr>
            <a:r>
              <a:rPr lang="en-US" dirty="0"/>
              <a:t>or,</a:t>
            </a:r>
          </a:p>
          <a:p>
            <a:pPr marL="0" indent="0" algn="ctr">
              <a:buNone/>
            </a:pPr>
            <a:r>
              <a:rPr lang="en-US" dirty="0"/>
              <a:t>“what is even in here??”</a:t>
            </a:r>
          </a:p>
        </p:txBody>
      </p:sp>
      <p:pic>
        <p:nvPicPr>
          <p:cNvPr id="6" name="Content Placeholder 5" descr="Screen Shot 2016-09-09 at 8.33.46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7009" b="41696"/>
          <a:stretch/>
        </p:blipFill>
        <p:spPr>
          <a:xfrm>
            <a:off x="4071409" y="2679032"/>
            <a:ext cx="3986742" cy="3160295"/>
          </a:xfrm>
        </p:spPr>
      </p:pic>
    </p:spTree>
    <p:extLst>
      <p:ext uri="{BB962C8B-B14F-4D97-AF65-F5344CB8AC3E}">
        <p14:creationId xmlns:p14="http://schemas.microsoft.com/office/powerpoint/2010/main" val="3154793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8607" b="41327"/>
          <a:stretch/>
        </p:blipFill>
        <p:spPr>
          <a:xfrm>
            <a:off x="3406775" y="2084832"/>
            <a:ext cx="4651375" cy="3048570"/>
          </a:xfrm>
        </p:spPr>
      </p:pic>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cd</a:t>
            </a:r>
          </a:p>
          <a:p>
            <a:pPr marL="0" indent="0" algn="ctr">
              <a:buNone/>
            </a:pPr>
            <a:endParaRPr lang="en-US" dirty="0"/>
          </a:p>
          <a:p>
            <a:pPr marL="0" indent="0" algn="ctr">
              <a:buNone/>
            </a:pPr>
            <a:r>
              <a:rPr lang="en-US" dirty="0"/>
              <a:t>“change directory”</a:t>
            </a:r>
          </a:p>
          <a:p>
            <a:pPr marL="0" indent="0" algn="ctr">
              <a:buNone/>
            </a:pPr>
            <a:r>
              <a:rPr lang="en-US" dirty="0"/>
              <a:t>or,</a:t>
            </a:r>
          </a:p>
          <a:p>
            <a:pPr marL="0" indent="0" algn="ctr">
              <a:buNone/>
            </a:pPr>
            <a:r>
              <a:rPr lang="en-US" dirty="0"/>
              <a:t>“get me somewhere else!”</a:t>
            </a:r>
          </a:p>
        </p:txBody>
      </p:sp>
      <p:sp>
        <p:nvSpPr>
          <p:cNvPr id="7" name="TextBox 6"/>
          <p:cNvSpPr txBox="1"/>
          <p:nvPr/>
        </p:nvSpPr>
        <p:spPr>
          <a:xfrm>
            <a:off x="6199105" y="3100935"/>
            <a:ext cx="166954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Relative path!!</a:t>
            </a:r>
          </a:p>
        </p:txBody>
      </p:sp>
    </p:spTree>
    <p:extLst>
      <p:ext uri="{BB962C8B-B14F-4D97-AF65-F5344CB8AC3E}">
        <p14:creationId xmlns:p14="http://schemas.microsoft.com/office/powerpoint/2010/main" val="58027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normAutofit/>
          </a:bodyPr>
          <a:lstStyle/>
          <a:p>
            <a:pPr marL="0" indent="0" algn="ctr">
              <a:buNone/>
            </a:pPr>
            <a:r>
              <a:rPr lang="en-US" sz="6000" dirty="0"/>
              <a:t>cat</a:t>
            </a:r>
          </a:p>
          <a:p>
            <a:pPr marL="0" indent="0" algn="ctr">
              <a:buNone/>
            </a:pPr>
            <a:endParaRPr lang="en-US" dirty="0"/>
          </a:p>
          <a:p>
            <a:pPr marL="0" indent="0" algn="ctr">
              <a:buNone/>
            </a:pPr>
            <a:r>
              <a:rPr lang="en-US" dirty="0"/>
              <a:t>“concatenate and print files”</a:t>
            </a:r>
          </a:p>
          <a:p>
            <a:pPr marL="0" indent="0" algn="ctr">
              <a:buNone/>
            </a:pPr>
            <a:r>
              <a:rPr lang="en-US" dirty="0"/>
              <a:t>or,</a:t>
            </a:r>
          </a:p>
          <a:p>
            <a:pPr marL="0" indent="0" algn="ctr">
              <a:buNone/>
            </a:pPr>
            <a:r>
              <a:rPr lang="en-US" dirty="0"/>
              <a:t>“print out all the contents of this/these file/files to my terminal screen”</a:t>
            </a:r>
          </a:p>
        </p:txBody>
      </p:sp>
      <p:pic>
        <p:nvPicPr>
          <p:cNvPr id="5" name="Content Placeholder 4" descr="Screen Shot 2016-09-09 at 8.57.51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492625" y="3012930"/>
            <a:ext cx="5926925" cy="4270185"/>
          </a:xfrm>
        </p:spPr>
      </p:pic>
      <p:sp>
        <p:nvSpPr>
          <p:cNvPr id="6" name="TextBox 5"/>
          <p:cNvSpPr txBox="1"/>
          <p:nvPr/>
        </p:nvSpPr>
        <p:spPr>
          <a:xfrm>
            <a:off x="5617775" y="1623167"/>
            <a:ext cx="327254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Bonus! You can ‘redirect’ output</a:t>
            </a:r>
          </a:p>
          <a:p>
            <a:r>
              <a:rPr lang="en-US" dirty="0"/>
              <a:t>into another file with &gt;, e.g.</a:t>
            </a:r>
          </a:p>
          <a:p>
            <a:r>
              <a:rPr lang="en-US" dirty="0">
                <a:latin typeface="Courier New"/>
                <a:cs typeface="Courier New"/>
              </a:rPr>
              <a:t>cat hello &gt; hello2</a:t>
            </a:r>
          </a:p>
        </p:txBody>
      </p:sp>
    </p:spTree>
    <p:extLst>
      <p:ext uri="{BB962C8B-B14F-4D97-AF65-F5344CB8AC3E}">
        <p14:creationId xmlns:p14="http://schemas.microsoft.com/office/powerpoint/2010/main" val="3258087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head</a:t>
            </a:r>
          </a:p>
          <a:p>
            <a:pPr marL="0" indent="0" algn="ctr">
              <a:buNone/>
            </a:pPr>
            <a:endParaRPr lang="en-US" dirty="0"/>
          </a:p>
          <a:p>
            <a:pPr marL="0" indent="0" algn="ctr">
              <a:buNone/>
            </a:pPr>
            <a:r>
              <a:rPr lang="en-US" dirty="0"/>
              <a:t>“display first lines of a file”</a:t>
            </a:r>
          </a:p>
          <a:p>
            <a:pPr marL="0" indent="0" algn="ctr">
              <a:buNone/>
            </a:pPr>
            <a:endParaRPr lang="en-US" dirty="0"/>
          </a:p>
        </p:txBody>
      </p:sp>
      <p:pic>
        <p:nvPicPr>
          <p:cNvPr id="5" name="Content Placeholder 4" descr="Screen Shot 2016-09-09 at 8.58.35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512680" y="2214660"/>
            <a:ext cx="7084761" cy="5104374"/>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first 10</a:t>
            </a:r>
            <a:endParaRPr lang="en-US" sz="2400" dirty="0"/>
          </a:p>
          <a:p>
            <a:pPr marL="0" indent="0" algn="ctr">
              <a:buFont typeface="Arial"/>
              <a:buNone/>
            </a:pP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3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tail</a:t>
            </a:r>
          </a:p>
          <a:p>
            <a:pPr marL="0" indent="0" algn="ctr">
              <a:buNone/>
            </a:pPr>
            <a:endParaRPr lang="en-US" dirty="0"/>
          </a:p>
          <a:p>
            <a:pPr marL="0" indent="0" algn="ctr">
              <a:buNone/>
            </a:pPr>
            <a:r>
              <a:rPr lang="en-US" dirty="0"/>
              <a:t>“display the last part of a file”</a:t>
            </a:r>
          </a:p>
        </p:txBody>
      </p:sp>
      <p:pic>
        <p:nvPicPr>
          <p:cNvPr id="5" name="Content Placeholder 4" descr="Screen Shot 2016-09-09 at 8.59.08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382172" y="1657291"/>
            <a:ext cx="7351955" cy="5296880"/>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last 10</a:t>
            </a: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8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cat/head/tail example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69" t="12865" r="5789" b="13217"/>
          <a:stretch/>
        </p:blipFill>
        <p:spPr>
          <a:xfrm>
            <a:off x="768096" y="1604211"/>
            <a:ext cx="8093242" cy="5069306"/>
          </a:xfrm>
          <a:prstGeom prst="rect">
            <a:avLst/>
          </a:prstGeom>
        </p:spPr>
      </p:pic>
      <p:pic>
        <p:nvPicPr>
          <p:cNvPr id="4" name="Picture 3"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54680" y="668756"/>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31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Python</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2371128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
        <p:nvSpPr>
          <p:cNvPr id="3" name="TextBox 2">
            <a:extLst>
              <a:ext uri="{FF2B5EF4-FFF2-40B4-BE49-F238E27FC236}">
                <a16:creationId xmlns:a16="http://schemas.microsoft.com/office/drawing/2014/main" id="{7F9A4702-762D-4CE9-A6F2-BFD1AE035AFC}"/>
              </a:ext>
            </a:extLst>
          </p:cNvPr>
          <p:cNvSpPr txBox="1"/>
          <p:nvPr/>
        </p:nvSpPr>
        <p:spPr>
          <a:xfrm>
            <a:off x="2060028" y="4204138"/>
            <a:ext cx="5202620" cy="369332"/>
          </a:xfrm>
          <a:prstGeom prst="rect">
            <a:avLst/>
          </a:prstGeom>
          <a:noFill/>
        </p:spPr>
        <p:txBody>
          <a:bodyPr wrap="square" rtlCol="0">
            <a:spAutoFit/>
          </a:bodyPr>
          <a:lstStyle/>
          <a:p>
            <a:pPr algn="ctr"/>
            <a:r>
              <a:rPr lang="en-US" dirty="0"/>
              <a:t>Otherwise…</a:t>
            </a:r>
          </a:p>
        </p:txBody>
      </p:sp>
    </p:spTree>
    <p:extLst>
      <p:ext uri="{BB962C8B-B14F-4D97-AF65-F5344CB8AC3E}">
        <p14:creationId xmlns:p14="http://schemas.microsoft.com/office/powerpoint/2010/main" val="3332606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7926"/>
          <a:stretch/>
        </p:blipFill>
        <p:spPr>
          <a:xfrm>
            <a:off x="-104246" y="2771423"/>
            <a:ext cx="9070269" cy="2001746"/>
          </a:xfrm>
          <a:prstGeom prst="rect">
            <a:avLst/>
          </a:prstGeom>
        </p:spPr>
      </p:pic>
      <p:sp>
        <p:nvSpPr>
          <p:cNvPr id="5" name="Rectangle 4"/>
          <p:cNvSpPr/>
          <p:nvPr/>
        </p:nvSpPr>
        <p:spPr>
          <a:xfrm>
            <a:off x="548314" y="5830712"/>
            <a:ext cx="7800622" cy="8692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Remember to use the path where YOU installed Anaconda!</a:t>
            </a:r>
          </a:p>
          <a:p>
            <a:pPr algn="ctr"/>
            <a:r>
              <a:rPr lang="en-US" dirty="0"/>
              <a:t>It may be different from mine!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765" t="12866" r="5559" b="70058"/>
          <a:stretch/>
        </p:blipFill>
        <p:spPr>
          <a:xfrm>
            <a:off x="247815" y="4463128"/>
            <a:ext cx="8574637" cy="124300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Tree>
    <p:extLst>
      <p:ext uri="{BB962C8B-B14F-4D97-AF65-F5344CB8AC3E}">
        <p14:creationId xmlns:p14="http://schemas.microsoft.com/office/powerpoint/2010/main" val="388244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hackertyper.net</a:t>
            </a:r>
            <a:endParaRPr lang="en-US" dirty="0"/>
          </a:p>
        </p:txBody>
      </p:sp>
      <p:pic>
        <p:nvPicPr>
          <p:cNvPr id="4" name="Content Placeholder 3" descr="Screen Shot 2015-02-19 at 3.50.2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8350" y="2343527"/>
            <a:ext cx="7289800" cy="3907671"/>
          </a:xfrm>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412</TotalTime>
  <Words>3247</Words>
  <Application>Microsoft Office PowerPoint</Application>
  <PresentationFormat>On-screen Show (4:3)</PresentationFormat>
  <Paragraphs>285</Paragraphs>
  <Slides>43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Courier New</vt:lpstr>
      <vt:lpstr>Mangal</vt:lpstr>
      <vt:lpstr>Tw Cen MT</vt:lpstr>
      <vt:lpstr>Tw Cen MT Condensed</vt:lpstr>
      <vt:lpstr>Webdings</vt:lpstr>
      <vt:lpstr>Wingdings 3</vt:lpstr>
      <vt:lpstr>Integral</vt:lpstr>
      <vt:lpstr>Python Basics for Data Analytics</vt:lpstr>
      <vt:lpstr>Agenda session 1</vt:lpstr>
      <vt:lpstr>Installing Software</vt:lpstr>
      <vt:lpstr>then A PEP TALK</vt:lpstr>
      <vt:lpstr>http://hackertyper.net</vt:lpstr>
      <vt:lpstr>What Is Computing?</vt:lpstr>
      <vt:lpstr>Back to basics</vt:lpstr>
      <vt:lpstr>Disk: NEC D5662 Hard disk</vt:lpstr>
      <vt:lpstr>PROCESSOR: Intel Core i5 2.66 GHz</vt:lpstr>
      <vt:lpstr>Computing: So Easy Right?</vt:lpstr>
      <vt:lpstr>Computing: So Easy Right?</vt:lpstr>
      <vt:lpstr>Talking To Your Computer</vt:lpstr>
      <vt:lpstr>GUIs!</vt:lpstr>
      <vt:lpstr>Programming: Instruction Sets/Assembly</vt:lpstr>
      <vt:lpstr>Programming: C</vt:lpstr>
      <vt:lpstr>Programming: R</vt:lpstr>
      <vt:lpstr>Programming: Python</vt:lpstr>
      <vt:lpstr>Exploring The Shell</vt:lpstr>
      <vt:lpstr>Shell/Command Line/Terminal</vt:lpstr>
      <vt:lpstr>File System Basics</vt:lpstr>
      <vt:lpstr>File System Basics</vt:lpstr>
      <vt:lpstr>Absolute Paths</vt:lpstr>
      <vt:lpstr>PowerPoint Presentation</vt:lpstr>
      <vt:lpstr>Relative Paths</vt:lpstr>
      <vt:lpstr>PowerPoint Presentation</vt:lpstr>
      <vt:lpstr>Relative Paths</vt:lpstr>
      <vt:lpstr>Relative Paths</vt:lpstr>
      <vt:lpstr>Relative Paths</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cat/head/tail example</vt:lpstr>
      <vt:lpstr>EXPLORING Python</vt:lpstr>
      <vt:lpstr>Running Python interactively from the command line</vt:lpstr>
      <vt:lpstr>Running Python interactively from the command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9</cp:revision>
  <dcterms:created xsi:type="dcterms:W3CDTF">2020-03-01T19:27:06Z</dcterms:created>
  <dcterms:modified xsi:type="dcterms:W3CDTF">2020-09-07T18:05:41Z</dcterms:modified>
</cp:coreProperties>
</file>